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5" r:id="rId1"/>
  </p:sldMasterIdLst>
  <p:notesMasterIdLst>
    <p:notesMasterId r:id="rId16"/>
  </p:notesMasterIdLst>
  <p:sldIdLst>
    <p:sldId id="271" r:id="rId2"/>
    <p:sldId id="256" r:id="rId3"/>
    <p:sldId id="272" r:id="rId4"/>
    <p:sldId id="257" r:id="rId5"/>
    <p:sldId id="259" r:id="rId6"/>
    <p:sldId id="260" r:id="rId7"/>
    <p:sldId id="261" r:id="rId8"/>
    <p:sldId id="262" r:id="rId9"/>
    <p:sldId id="263" r:id="rId10"/>
    <p:sldId id="267" r:id="rId11"/>
    <p:sldId id="266" r:id="rId12"/>
    <p:sldId id="268" r:id="rId13"/>
    <p:sldId id="270" r:id="rId14"/>
    <p:sldId id="25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ục Chưa có tên" id="{D40D7B00-B783-41B5-851F-B295DB8AA984}">
          <p14:sldIdLst>
            <p14:sldId id="271"/>
            <p14:sldId id="256"/>
            <p14:sldId id="272"/>
            <p14:sldId id="257"/>
            <p14:sldId id="259"/>
            <p14:sldId id="260"/>
            <p14:sldId id="261"/>
            <p14:sldId id="262"/>
            <p14:sldId id="263"/>
            <p14:sldId id="267"/>
            <p14:sldId id="266"/>
            <p14:sldId id="268"/>
            <p14:sldId id="270"/>
            <p14:sldId id="258"/>
          </p14:sldIdLst>
        </p14:section>
      </p14:sectionLst>
    </p:ex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US PC" initials="AP" lastIdx="1" clrIdx="0">
    <p:extLst>
      <p:ext uri="{19B8F6BF-5375-455C-9EA6-DF929625EA0E}">
        <p15:presenceInfo xmlns:p15="http://schemas.microsoft.com/office/powerpoint/2012/main" xmlns="" userId="ASUS 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hông có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342" autoAdjust="0"/>
  </p:normalViewPr>
  <p:slideViewPr>
    <p:cSldViewPr snapToGrid="0">
      <p:cViewPr>
        <p:scale>
          <a:sx n="71" d="100"/>
          <a:sy n="71" d="100"/>
        </p:scale>
        <p:origin x="-702" y="-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E04A2A-4DA3-45C9-8A0D-2E6CCCE423A6}" type="datetimeFigureOut">
              <a:rPr lang="vi-VN" smtClean="0"/>
              <a:t>11/04/2023</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C85B2C-E82A-410C-A80C-AA4BD8C421EB}" type="slidenum">
              <a:rPr lang="vi-VN" smtClean="0"/>
              <a:t>‹#›</a:t>
            </a:fld>
            <a:endParaRPr lang="vi-VN"/>
          </a:p>
        </p:txBody>
      </p:sp>
    </p:spTree>
    <p:extLst>
      <p:ext uri="{BB962C8B-B14F-4D97-AF65-F5344CB8AC3E}">
        <p14:creationId xmlns:p14="http://schemas.microsoft.com/office/powerpoint/2010/main" val="874822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vi-VN" dirty="0" err="1"/>
              <a:t>KHDH</a:t>
            </a:r>
            <a:r>
              <a:rPr lang="vi-VN" dirty="0"/>
              <a:t> Văn 6 – Tô </a:t>
            </a:r>
            <a:r>
              <a:rPr lang="vi-VN" dirty="0" err="1"/>
              <a:t>Thị</a:t>
            </a:r>
            <a:r>
              <a:rPr lang="vi-VN" dirty="0"/>
              <a:t> </a:t>
            </a:r>
            <a:r>
              <a:rPr lang="vi-VN" dirty="0" err="1"/>
              <a:t>Ngọc</a:t>
            </a:r>
            <a:r>
              <a:rPr lang="vi-VN" dirty="0"/>
              <a:t> </a:t>
            </a:r>
            <a:r>
              <a:rPr lang="vi-VN" dirty="0" err="1"/>
              <a:t>Đức</a:t>
            </a:r>
            <a:endParaRPr lang="vi-VN" dirty="0"/>
          </a:p>
        </p:txBody>
      </p:sp>
      <p:sp>
        <p:nvSpPr>
          <p:cNvPr id="4" name="Chỗ dành sẵn cho Số hiệu Bản chiếu 3"/>
          <p:cNvSpPr>
            <a:spLocks noGrp="1"/>
          </p:cNvSpPr>
          <p:nvPr>
            <p:ph type="sldNum" sz="quarter" idx="5"/>
          </p:nvPr>
        </p:nvSpPr>
        <p:spPr/>
        <p:txBody>
          <a:bodyPr/>
          <a:lstStyle/>
          <a:p>
            <a:fld id="{DFC85B2C-E82A-410C-A80C-AA4BD8C421EB}" type="slidenum">
              <a:rPr lang="vi-VN" smtClean="0"/>
              <a:t>2</a:t>
            </a:fld>
            <a:endParaRPr lang="vi-VN"/>
          </a:p>
        </p:txBody>
      </p:sp>
    </p:spTree>
    <p:extLst>
      <p:ext uri="{BB962C8B-B14F-4D97-AF65-F5344CB8AC3E}">
        <p14:creationId xmlns:p14="http://schemas.microsoft.com/office/powerpoint/2010/main" val="4040360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ề Bản chiếu">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vi-VN"/>
              <a:t>Bấm để sửa kiểu tiêu đề Bản cái</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4/11/2023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2176363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êu đề và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vi-VN"/>
              <a:t>Bấm để sửa kiểu tiêu đề Bản cái</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F6FA2B21-3FCD-4721-B95C-427943F61125}" type="datetime1">
              <a:rPr lang="en-US" smtClean="0"/>
              <a:t>4/11/2023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5594527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rích dẫn cùng vớ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vi-VN"/>
              <a:t>Bấm để sửa kiểu tiêu đề Bản cái</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a:t>Bấm để chỉnh sửa kiểu văn bản của Bản cái</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F6FA2B21-3FCD-4721-B95C-427943F61125}" type="datetime1">
              <a:rPr lang="en-US" smtClean="0"/>
              <a:t>4/11/2023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2714088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anh Thiếp">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vi-VN"/>
              <a:t>Bấm để sửa kiểu tiêu đề Bản cái</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F6FA2B21-3FCD-4721-B95C-427943F61125}" type="datetime1">
              <a:rPr lang="en-US" smtClean="0"/>
              <a:t>4/11/2023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6356550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rích dẫn Danh Thiếp">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vi-VN"/>
              <a:t>Bấm để sửa kiểu tiêu đề Bản cái</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a:t>Bấm để chỉnh sửa kiểu văn bản của Bản cái</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F6FA2B21-3FCD-4721-B95C-427943F61125}" type="datetime1">
              <a:rPr lang="en-US" smtClean="0"/>
              <a:t>4/11/2023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0850064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vi-VN"/>
              <a:t>Bấm để sửa kiểu tiêu đề Bản cái</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a:t>Bấm để chỉnh sửa kiểu văn bản của Bản cái</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F6FA2B21-3FCD-4721-B95C-427943F61125}" type="datetime1">
              <a:rPr lang="en-US" smtClean="0"/>
              <a:t>4/11/2023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7700000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4/11/2023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7989520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vi-VN"/>
              <a:t>Bấm để sửa kiểu tiêu đề Bản cái</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4/11/2023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5564561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4/11/2023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5999325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vi-VN"/>
              <a:t>Bấm để sửa kiểu tiêu đề Bản cái</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F6FA2B21-3FCD-4721-B95C-427943F61125}" type="datetime1">
              <a:rPr lang="en-US" smtClean="0"/>
              <a:t>4/11/2023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5615463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fld id="{F6FA2B21-3FCD-4721-B95C-427943F61125}" type="datetime1">
              <a:rPr lang="en-US" smtClean="0"/>
              <a:t>4/11/2023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6377129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vi-VN"/>
              <a:t>Bấm để sửa kiểu tiêu đề Bản cái</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F6FA2B21-3FCD-4721-B95C-427943F61125}" type="datetime1">
              <a:rPr lang="en-US" smtClean="0"/>
              <a:t>4/11/2023</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166394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F6FA2B21-3FCD-4721-B95C-427943F61125}" type="datetime1">
              <a:rPr lang="en-US" smtClean="0"/>
              <a:t>4/11/2023</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9547578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A2B21-3FCD-4721-B95C-427943F61125}" type="datetime1">
              <a:rPr lang="en-US" smtClean="0"/>
              <a:t>4/11/2023</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300282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vi-VN"/>
              <a:t>Bấm để sửa kiểu tiêu đề Bản cái</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F6FA2B21-3FCD-4721-B95C-427943F61125}" type="datetime1">
              <a:rPr lang="en-US" smtClean="0"/>
              <a:t>4/11/2023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0015225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F6FA2B21-3FCD-4721-B95C-427943F61125}" type="datetime1">
              <a:rPr lang="en-US" smtClean="0"/>
              <a:t>4/11/2023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6687185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vi-VN"/>
              <a:t>Bấm để sửa kiểu tiêu đề Bản cái</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FA2B21-3FCD-4721-B95C-427943F61125}" type="datetime1">
              <a:rPr lang="en-US" smtClean="0"/>
              <a:t>4/11/2023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023039604"/>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 id="2147483890" r:id="rId15"/>
    <p:sldLayoutId id="2147483891"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smtClean="0">
                <a:latin typeface="Times New Roman" pitchFamily="18" charset="0"/>
                <a:cs typeface="Times New Roman" pitchFamily="18" charset="0"/>
              </a:rPr>
              <a:t>       </a:t>
            </a:r>
            <a:r>
              <a:rPr lang="en-US" sz="4000" b="1" smtClean="0">
                <a:latin typeface="Times New Roman" pitchFamily="18" charset="0"/>
                <a:cs typeface="Times New Roman" pitchFamily="18" charset="0"/>
              </a:rPr>
              <a:t>THỰC HÀNH TIẾNG VIỆT</a:t>
            </a:r>
            <a:endParaRPr lang="en-US" sz="4000" b="1">
              <a:latin typeface="Times New Roman" pitchFamily="18" charset="0"/>
              <a:cs typeface="Times New Roman" pitchFamily="18" charset="0"/>
            </a:endParaRPr>
          </a:p>
        </p:txBody>
      </p:sp>
      <p:sp>
        <p:nvSpPr>
          <p:cNvPr id="3" name="Content Placeholder 2"/>
          <p:cNvSpPr>
            <a:spLocks noGrp="1"/>
          </p:cNvSpPr>
          <p:nvPr>
            <p:ph idx="1"/>
          </p:nvPr>
        </p:nvSpPr>
        <p:spPr>
          <a:xfrm>
            <a:off x="825252" y="1421000"/>
            <a:ext cx="8596668" cy="3880773"/>
          </a:xfrm>
        </p:spPr>
        <p:txBody>
          <a:bodyPr/>
          <a:lstStyle/>
          <a:p>
            <a:r>
              <a:rPr lang="en-US" sz="3200" b="1" smtClean="0">
                <a:solidFill>
                  <a:schemeClr val="tx1"/>
                </a:solidFill>
                <a:latin typeface="Times New Roman" pitchFamily="18" charset="0"/>
                <a:cs typeface="Times New Roman" pitchFamily="18" charset="0"/>
              </a:rPr>
              <a:t>I. Nhắc lại kiến thức</a:t>
            </a:r>
          </a:p>
          <a:p>
            <a:r>
              <a:rPr lang="en-US" sz="3200" b="1" smtClean="0">
                <a:solidFill>
                  <a:schemeClr val="tx1"/>
                </a:solidFill>
                <a:latin typeface="Times New Roman" pitchFamily="18" charset="0"/>
                <a:cs typeface="Times New Roman" pitchFamily="18" charset="0"/>
              </a:rPr>
              <a:t>1. Văn bản</a:t>
            </a:r>
          </a:p>
          <a:p>
            <a:r>
              <a:rPr lang="en-US" sz="2800" u="sng" smtClean="0">
                <a:solidFill>
                  <a:srgbClr val="FF0000"/>
                </a:solidFill>
                <a:latin typeface="Times New Roman" pitchFamily="18" charset="0"/>
                <a:cs typeface="Times New Roman" pitchFamily="18" charset="0"/>
              </a:rPr>
              <a:t>a) Khái niệm:</a:t>
            </a:r>
          </a:p>
          <a:p>
            <a:r>
              <a:rPr lang="vi-VN" sz="2800" smtClean="0">
                <a:solidFill>
                  <a:srgbClr val="FF0000"/>
                </a:solidFill>
                <a:latin typeface="Times New Roman" pitchFamily="18" charset="0"/>
                <a:cs typeface="Times New Roman" pitchFamily="18" charset="0"/>
              </a:rPr>
              <a:t>Văn </a:t>
            </a:r>
            <a:r>
              <a:rPr lang="vi-VN" sz="2800">
                <a:solidFill>
                  <a:srgbClr val="FF0000"/>
                </a:solidFill>
                <a:latin typeface="Times New Roman" pitchFamily="18" charset="0"/>
                <a:cs typeface="Times New Roman" pitchFamily="18" charset="0"/>
              </a:rPr>
              <a:t>bản: là một đơn vị giao tiếp, có tính hoàn chỉnh về nội dung và hình thức, tồn tại dưới dạng viết hoặc dạng nói. Văn bản dùng để trao đổi thông tin, trình bày suy nghĩ, cảm xúc,…</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164807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5" descr="Ảnh có chứa thiên nhiên, đá ngầm, nước ngầm, đáy đại dương&#10;&#10;Mô tả được tạo tự động">
            <a:extLst>
              <a:ext uri="{FF2B5EF4-FFF2-40B4-BE49-F238E27FC236}">
                <a16:creationId xmlns:a16="http://schemas.microsoft.com/office/drawing/2014/main" xmlns="" id="{95A97540-5DF6-41BF-B9B9-643B496B5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4535" y="3345659"/>
            <a:ext cx="3408891" cy="3081336"/>
          </a:xfrm>
          <a:prstGeom prst="rect">
            <a:avLst/>
          </a:prstGeom>
        </p:spPr>
      </p:pic>
      <p:pic>
        <p:nvPicPr>
          <p:cNvPr id="8" name="Hình ảnh 7" descr="Ảnh có chứa cây, ngoài trời, con chim, cỏ&#10;&#10;Mô tả được tạo tự động">
            <a:extLst>
              <a:ext uri="{FF2B5EF4-FFF2-40B4-BE49-F238E27FC236}">
                <a16:creationId xmlns:a16="http://schemas.microsoft.com/office/drawing/2014/main" xmlns="" id="{7BB471F5-D8D6-479C-9FA7-6C3DDB351A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5132" y="526255"/>
            <a:ext cx="3268294" cy="2555082"/>
          </a:xfrm>
          <a:prstGeom prst="rect">
            <a:avLst/>
          </a:prstGeom>
        </p:spPr>
      </p:pic>
      <p:pic>
        <p:nvPicPr>
          <p:cNvPr id="10" name="Hình ảnh 9" descr="Ảnh có chứa cây, nước, sông, rừng&#10;&#10;Mô tả được tạo tự động">
            <a:extLst>
              <a:ext uri="{FF2B5EF4-FFF2-40B4-BE49-F238E27FC236}">
                <a16:creationId xmlns:a16="http://schemas.microsoft.com/office/drawing/2014/main" xmlns="" id="{3CE489A6-C74C-4BF8-BF43-60AE9D5AD2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837" y="526255"/>
            <a:ext cx="4108447" cy="2555081"/>
          </a:xfrm>
          <a:prstGeom prst="rect">
            <a:avLst/>
          </a:prstGeom>
        </p:spPr>
      </p:pic>
      <p:pic>
        <p:nvPicPr>
          <p:cNvPr id="12" name="Hình ảnh 11" descr="Ảnh có chứa cây, ngoài trời, thiên nhiên, xanh lục&#10;&#10;Mô tả được tạo tự động">
            <a:extLst>
              <a:ext uri="{FF2B5EF4-FFF2-40B4-BE49-F238E27FC236}">
                <a16:creationId xmlns:a16="http://schemas.microsoft.com/office/drawing/2014/main" xmlns="" id="{EECA5B2A-1C85-44CC-90A1-E29C4D94E1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0837" y="3345658"/>
            <a:ext cx="4108448" cy="3081336"/>
          </a:xfrm>
          <a:prstGeom prst="rect">
            <a:avLst/>
          </a:prstGeom>
        </p:spPr>
      </p:pic>
      <p:pic>
        <p:nvPicPr>
          <p:cNvPr id="14" name="Hình ảnh 13">
            <a:extLst>
              <a:ext uri="{FF2B5EF4-FFF2-40B4-BE49-F238E27FC236}">
                <a16:creationId xmlns:a16="http://schemas.microsoft.com/office/drawing/2014/main" xmlns="" id="{51C07E19-B5DB-442C-8019-58176EE13B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89274" y="526255"/>
            <a:ext cx="3164575" cy="2555081"/>
          </a:xfrm>
          <a:prstGeom prst="rect">
            <a:avLst/>
          </a:prstGeom>
        </p:spPr>
      </p:pic>
      <p:pic>
        <p:nvPicPr>
          <p:cNvPr id="16" name="Hình ảnh 15" descr="Ảnh có chứa thiên nhiên, đá ngầm, đầy màu sắc&#10;&#10;Mô tả được tạo tự động">
            <a:extLst>
              <a:ext uri="{FF2B5EF4-FFF2-40B4-BE49-F238E27FC236}">
                <a16:creationId xmlns:a16="http://schemas.microsoft.com/office/drawing/2014/main" xmlns="" id="{026EFAAE-98FF-4D10-9F10-82AE124AD7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89274" y="3345658"/>
            <a:ext cx="3198148" cy="3081336"/>
          </a:xfrm>
          <a:prstGeom prst="rect">
            <a:avLst/>
          </a:prstGeom>
        </p:spPr>
      </p:pic>
    </p:spTree>
    <p:extLst>
      <p:ext uri="{BB962C8B-B14F-4D97-AF65-F5344CB8AC3E}">
        <p14:creationId xmlns:p14="http://schemas.microsoft.com/office/powerpoint/2010/main" val="111313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xmlns="" id="{AE7B1F75-23C4-48D9-B5D0-B7B1008DF4A4}"/>
              </a:ext>
            </a:extLst>
          </p:cNvPr>
          <p:cNvSpPr txBox="1"/>
          <p:nvPr/>
        </p:nvSpPr>
        <p:spPr>
          <a:xfrm>
            <a:off x="4205288" y="210621"/>
            <a:ext cx="2786062" cy="369332"/>
          </a:xfrm>
          <a:prstGeom prst="rect">
            <a:avLst/>
          </a:prstGeom>
          <a:noFill/>
        </p:spPr>
        <p:txBody>
          <a:bodyPr wrap="square">
            <a:spAutoFit/>
          </a:bodyPr>
          <a:lstStyle/>
          <a:p>
            <a:pPr algn="ctr"/>
            <a:r>
              <a:rPr lang="vi-VN" sz="1800" b="1" dirty="0" err="1">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II</a:t>
            </a:r>
            <a:r>
              <a:rPr lang="vi-VN" sz="1800" b="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1800" b="1" dirty="0" err="1">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TÌM</a:t>
            </a:r>
            <a:r>
              <a:rPr lang="vi-VN" sz="1800" b="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1800" b="1" dirty="0" err="1">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HIỂU</a:t>
            </a:r>
            <a:r>
              <a:rPr lang="vi-VN" sz="1800" b="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CHI </a:t>
            </a:r>
            <a:r>
              <a:rPr lang="vi-VN" sz="1800" b="1" dirty="0" err="1">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TIẾT</a:t>
            </a:r>
            <a:endParaRPr lang="vi-VN" sz="1600"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2" name="Mũi tên: Phải 11">
            <a:extLst>
              <a:ext uri="{FF2B5EF4-FFF2-40B4-BE49-F238E27FC236}">
                <a16:creationId xmlns:a16="http://schemas.microsoft.com/office/drawing/2014/main" xmlns="" id="{7DAC4746-6F64-4EE9-B739-B69AE85FA516}"/>
              </a:ext>
            </a:extLst>
          </p:cNvPr>
          <p:cNvSpPr/>
          <p:nvPr/>
        </p:nvSpPr>
        <p:spPr>
          <a:xfrm>
            <a:off x="808810" y="579953"/>
            <a:ext cx="3134540" cy="7048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vi-VN" sz="2400" dirty="0">
              <a:solidFill>
                <a:schemeClr val="accent5"/>
              </a:solidFill>
              <a:effectLst/>
              <a:latin typeface="Times New Roman" panose="02020603050405020304" pitchFamily="18" charset="0"/>
              <a:ea typeface="Arial" panose="020B0604020202020204" pitchFamily="34" charset="0"/>
            </a:endParaRPr>
          </a:p>
          <a:p>
            <a:pPr algn="ctr"/>
            <a:r>
              <a:rPr lang="vi-VN" sz="2400" dirty="0" err="1">
                <a:solidFill>
                  <a:schemeClr val="accent5"/>
                </a:solidFill>
                <a:effectLst/>
                <a:latin typeface="Times New Roman" panose="02020603050405020304" pitchFamily="18" charset="0"/>
                <a:ea typeface="Arial" panose="020B0604020202020204" pitchFamily="34" charset="0"/>
              </a:rPr>
              <a:t>Phiếu</a:t>
            </a:r>
            <a:r>
              <a:rPr lang="vi-VN" sz="2400" dirty="0">
                <a:solidFill>
                  <a:schemeClr val="accent5"/>
                </a:solidFill>
                <a:effectLst/>
                <a:latin typeface="Times New Roman" panose="02020603050405020304" pitchFamily="18" charset="0"/>
                <a:ea typeface="Arial" panose="020B0604020202020204" pitchFamily="34" charset="0"/>
              </a:rPr>
              <a:t> </a:t>
            </a:r>
            <a:r>
              <a:rPr lang="vi-VN" sz="2400" dirty="0" err="1">
                <a:solidFill>
                  <a:schemeClr val="accent5"/>
                </a:solidFill>
                <a:effectLst/>
                <a:latin typeface="Times New Roman" panose="02020603050405020304" pitchFamily="18" charset="0"/>
                <a:ea typeface="Arial" panose="020B0604020202020204" pitchFamily="34" charset="0"/>
              </a:rPr>
              <a:t>học</a:t>
            </a:r>
            <a:r>
              <a:rPr lang="vi-VN" sz="2400" dirty="0">
                <a:solidFill>
                  <a:schemeClr val="accent5"/>
                </a:solidFill>
                <a:effectLst/>
                <a:latin typeface="Times New Roman" panose="02020603050405020304" pitchFamily="18" charset="0"/>
                <a:ea typeface="Arial" panose="020B0604020202020204" pitchFamily="34" charset="0"/>
              </a:rPr>
              <a:t> </a:t>
            </a:r>
            <a:r>
              <a:rPr lang="vi-VN" sz="2400" dirty="0" err="1">
                <a:solidFill>
                  <a:schemeClr val="accent5"/>
                </a:solidFill>
                <a:effectLst/>
                <a:latin typeface="Times New Roman" panose="02020603050405020304" pitchFamily="18" charset="0"/>
                <a:ea typeface="Arial" panose="020B0604020202020204" pitchFamily="34" charset="0"/>
              </a:rPr>
              <a:t>tập</a:t>
            </a:r>
            <a:r>
              <a:rPr lang="vi-VN" sz="2400" dirty="0">
                <a:solidFill>
                  <a:schemeClr val="accent5"/>
                </a:solidFill>
                <a:effectLst/>
                <a:latin typeface="Times New Roman" panose="02020603050405020304" pitchFamily="18" charset="0"/>
                <a:ea typeface="Arial" panose="020B0604020202020204" pitchFamily="34" charset="0"/>
              </a:rPr>
              <a:t> </a:t>
            </a:r>
            <a:r>
              <a:rPr lang="vi-VN" sz="2400" dirty="0" err="1">
                <a:solidFill>
                  <a:schemeClr val="accent5"/>
                </a:solidFill>
                <a:effectLst/>
                <a:latin typeface="Times New Roman" panose="02020603050405020304" pitchFamily="18" charset="0"/>
                <a:ea typeface="Arial" panose="020B0604020202020204" pitchFamily="34" charset="0"/>
              </a:rPr>
              <a:t>số</a:t>
            </a:r>
            <a:r>
              <a:rPr lang="vi-VN" sz="2400" dirty="0">
                <a:solidFill>
                  <a:schemeClr val="accent5"/>
                </a:solidFill>
                <a:effectLst/>
                <a:latin typeface="Times New Roman" panose="02020603050405020304" pitchFamily="18" charset="0"/>
                <a:ea typeface="Arial" panose="020B0604020202020204" pitchFamily="34" charset="0"/>
              </a:rPr>
              <a:t> 2</a:t>
            </a:r>
            <a:endParaRPr lang="vi-VN" sz="2400" dirty="0">
              <a:solidFill>
                <a:schemeClr val="accent5"/>
              </a:solidFill>
            </a:endParaRPr>
          </a:p>
          <a:p>
            <a:pPr algn="ctr"/>
            <a:endParaRPr lang="vi-VN" sz="2400" dirty="0">
              <a:solidFill>
                <a:schemeClr val="accent5"/>
              </a:solidFill>
            </a:endParaRPr>
          </a:p>
        </p:txBody>
      </p:sp>
      <p:graphicFrame>
        <p:nvGraphicFramePr>
          <p:cNvPr id="13" name="Bảng 12">
            <a:extLst>
              <a:ext uri="{FF2B5EF4-FFF2-40B4-BE49-F238E27FC236}">
                <a16:creationId xmlns:a16="http://schemas.microsoft.com/office/drawing/2014/main" xmlns="" id="{06F383FD-014D-42C2-A0C6-67D8E293B0E8}"/>
              </a:ext>
            </a:extLst>
          </p:cNvPr>
          <p:cNvGraphicFramePr>
            <a:graphicFrameLocks noGrp="1"/>
          </p:cNvGraphicFramePr>
          <p:nvPr>
            <p:extLst>
              <p:ext uri="{D42A27DB-BD31-4B8C-83A1-F6EECF244321}">
                <p14:modId xmlns:p14="http://schemas.microsoft.com/office/powerpoint/2010/main" val="4238469151"/>
              </p:ext>
            </p:extLst>
          </p:nvPr>
        </p:nvGraphicFramePr>
        <p:xfrm>
          <a:off x="704851" y="1571626"/>
          <a:ext cx="8829674" cy="2363075"/>
        </p:xfrm>
        <a:graphic>
          <a:graphicData uri="http://schemas.openxmlformats.org/drawingml/2006/table">
            <a:tbl>
              <a:tblPr firstRow="1" firstCol="1" bandRow="1">
                <a:tableStyleId>{5940675A-B579-460E-94D1-54222C63F5DA}</a:tableStyleId>
              </a:tblPr>
              <a:tblGrid>
                <a:gridCol w="3105149">
                  <a:extLst>
                    <a:ext uri="{9D8B030D-6E8A-4147-A177-3AD203B41FA5}">
                      <a16:colId xmlns:a16="http://schemas.microsoft.com/office/drawing/2014/main" xmlns="" val="648083923"/>
                    </a:ext>
                  </a:extLst>
                </a:gridCol>
                <a:gridCol w="3476625">
                  <a:extLst>
                    <a:ext uri="{9D8B030D-6E8A-4147-A177-3AD203B41FA5}">
                      <a16:colId xmlns:a16="http://schemas.microsoft.com/office/drawing/2014/main" xmlns="" val="3834376153"/>
                    </a:ext>
                  </a:extLst>
                </a:gridCol>
                <a:gridCol w="2247900">
                  <a:extLst>
                    <a:ext uri="{9D8B030D-6E8A-4147-A177-3AD203B41FA5}">
                      <a16:colId xmlns:a16="http://schemas.microsoft.com/office/drawing/2014/main" xmlns="" val="2144301930"/>
                    </a:ext>
                  </a:extLst>
                </a:gridCol>
              </a:tblGrid>
              <a:tr h="427035">
                <a:tc gridSpan="2">
                  <a:txBody>
                    <a:bodyPr/>
                    <a:lstStyle/>
                    <a:p>
                      <a:pPr algn="ctr"/>
                      <a:r>
                        <a:rPr lang="vi-VN" sz="2800" dirty="0" err="1">
                          <a:solidFill>
                            <a:schemeClr val="tx1"/>
                          </a:solidFill>
                          <a:latin typeface="Times New Roman" panose="02020603050405020304" pitchFamily="18" charset="0"/>
                          <a:cs typeface="Times New Roman" panose="02020603050405020304" pitchFamily="18" charset="0"/>
                        </a:rPr>
                        <a:t>Số</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lượng</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các</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loài</a:t>
                      </a:r>
                      <a:r>
                        <a:rPr lang="vi-VN" sz="2800" dirty="0">
                          <a:solidFill>
                            <a:schemeClr val="tx1"/>
                          </a:solidFill>
                          <a:latin typeface="Times New Roman" panose="02020603050405020304" pitchFamily="18" charset="0"/>
                          <a:cs typeface="Times New Roman" panose="02020603050405020304" pitchFamily="18" charset="0"/>
                        </a:rPr>
                        <a:t> sinh </a:t>
                      </a:r>
                      <a:r>
                        <a:rPr lang="vi-VN" sz="2800" dirty="0" err="1">
                          <a:solidFill>
                            <a:schemeClr val="tx1"/>
                          </a:solidFill>
                          <a:latin typeface="Times New Roman" panose="02020603050405020304" pitchFamily="18" charset="0"/>
                          <a:cs typeface="Times New Roman" panose="02020603050405020304" pitchFamily="18" charset="0"/>
                        </a:rPr>
                        <a:t>vật</a:t>
                      </a:r>
                      <a:endParaRPr lang="vi-VN" sz="2800" dirty="0">
                        <a:solidFill>
                          <a:schemeClr val="tx1"/>
                        </a:solidFill>
                        <a:latin typeface="Times New Roman" panose="02020603050405020304" pitchFamily="18" charset="0"/>
                        <a:cs typeface="Times New Roman" panose="02020603050405020304" pitchFamily="18" charset="0"/>
                      </a:endParaRPr>
                    </a:p>
                  </a:txBody>
                  <a:tcPr marL="68580" marR="68580" marT="0" marB="0"/>
                </a:tc>
                <a:tc hMerge="1">
                  <a:txBody>
                    <a:bodyPr/>
                    <a:lstStyle/>
                    <a:p>
                      <a:endParaRPr lang="vi-VN"/>
                    </a:p>
                  </a:txBody>
                  <a:tcPr/>
                </a:tc>
                <a:tc>
                  <a:txBody>
                    <a:bodyPr/>
                    <a:lstStyle/>
                    <a:p>
                      <a:pPr algn="ctr"/>
                      <a:r>
                        <a:rPr lang="vi-VN" sz="2800" dirty="0">
                          <a:solidFill>
                            <a:schemeClr val="tx1"/>
                          </a:solidFill>
                          <a:latin typeface="Times New Roman" panose="02020603050405020304" pitchFamily="18" charset="0"/>
                          <a:cs typeface="Times New Roman" panose="02020603050405020304" pitchFamily="18" charset="0"/>
                        </a:rPr>
                        <a:t>Ý </a:t>
                      </a:r>
                      <a:r>
                        <a:rPr lang="vi-VN" sz="2800" dirty="0" err="1">
                          <a:solidFill>
                            <a:schemeClr val="tx1"/>
                          </a:solidFill>
                          <a:latin typeface="Times New Roman" panose="02020603050405020304" pitchFamily="18" charset="0"/>
                          <a:cs typeface="Times New Roman" panose="02020603050405020304" pitchFamily="18" charset="0"/>
                        </a:rPr>
                        <a:t>nghĩa</a:t>
                      </a:r>
                      <a:endParaRPr lang="vi-VN" sz="2800" dirty="0">
                        <a:solidFill>
                          <a:schemeClr val="tx1"/>
                        </a:solidFill>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647889699"/>
                  </a:ext>
                </a:extLst>
              </a:tr>
              <a:tr h="427035">
                <a:tc>
                  <a:txBody>
                    <a:bodyPr/>
                    <a:lstStyle/>
                    <a:p>
                      <a:r>
                        <a:rPr lang="vi-VN" sz="2800" dirty="0" err="1">
                          <a:solidFill>
                            <a:schemeClr val="tx1"/>
                          </a:solidFill>
                          <a:latin typeface="Times New Roman" panose="02020603050405020304" pitchFamily="18" charset="0"/>
                          <a:cs typeface="Times New Roman" panose="02020603050405020304" pitchFamily="18" charset="0"/>
                        </a:rPr>
                        <a:t>Có</a:t>
                      </a:r>
                      <a:r>
                        <a:rPr lang="vi-VN" sz="2800" dirty="0">
                          <a:solidFill>
                            <a:schemeClr val="tx1"/>
                          </a:solidFill>
                          <a:latin typeface="Times New Roman" panose="02020603050405020304" pitchFamily="18" charset="0"/>
                          <a:cs typeface="Times New Roman" panose="02020603050405020304" pitchFamily="18" charset="0"/>
                        </a:rPr>
                        <a:t> trên </a:t>
                      </a:r>
                      <a:r>
                        <a:rPr lang="vi-VN" sz="2800" dirty="0" err="1">
                          <a:solidFill>
                            <a:schemeClr val="tx1"/>
                          </a:solidFill>
                          <a:latin typeface="Times New Roman" panose="02020603050405020304" pitchFamily="18" charset="0"/>
                          <a:cs typeface="Times New Roman" panose="02020603050405020304" pitchFamily="18" charset="0"/>
                        </a:rPr>
                        <a:t>trái</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đất</a:t>
                      </a:r>
                      <a:endParaRPr lang="vi-VN" sz="2800" dirty="0">
                        <a:solidFill>
                          <a:schemeClr val="tx1"/>
                        </a:solidFill>
                        <a:latin typeface="Times New Roman" panose="02020603050405020304" pitchFamily="18" charset="0"/>
                        <a:cs typeface="Times New Roman" panose="02020603050405020304" pitchFamily="18" charset="0"/>
                      </a:endParaRPr>
                    </a:p>
                  </a:txBody>
                  <a:tcPr marL="68580" marR="68580" marT="0" marB="0"/>
                </a:tc>
                <a:tc>
                  <a:txBody>
                    <a:bodyPr/>
                    <a:lstStyle/>
                    <a:p>
                      <a:r>
                        <a:rPr lang="vi-VN" sz="2800" dirty="0">
                          <a:solidFill>
                            <a:schemeClr val="tx1"/>
                          </a:solidFill>
                          <a:latin typeface="Times New Roman" panose="02020603050405020304" pitchFamily="18" charset="0"/>
                          <a:cs typeface="Times New Roman" panose="02020603050405020304" pitchFamily="18" charset="0"/>
                        </a:rPr>
                        <a:t> </a:t>
                      </a:r>
                    </a:p>
                  </a:txBody>
                  <a:tcPr marL="68580" marR="68580" marT="0" marB="0"/>
                </a:tc>
                <a:tc rowSpan="3">
                  <a:txBody>
                    <a:bodyPr/>
                    <a:lstStyle/>
                    <a:p>
                      <a:r>
                        <a:rPr lang="vi-VN" sz="2800" dirty="0">
                          <a:solidFill>
                            <a:schemeClr val="tx1"/>
                          </a:solidFill>
                          <a:latin typeface="Times New Roman" panose="02020603050405020304" pitchFamily="18" charset="0"/>
                          <a:cs typeface="Times New Roman" panose="02020603050405020304" pitchFamily="18" charset="0"/>
                        </a:rPr>
                        <a:t>……………………………………………………</a:t>
                      </a:r>
                    </a:p>
                  </a:txBody>
                  <a:tcPr marL="68580" marR="68580" marT="0" marB="0"/>
                </a:tc>
                <a:extLst>
                  <a:ext uri="{0D108BD9-81ED-4DB2-BD59-A6C34878D82A}">
                    <a16:rowId xmlns:a16="http://schemas.microsoft.com/office/drawing/2014/main" xmlns="" val="3001897926"/>
                  </a:ext>
                </a:extLst>
              </a:tr>
              <a:tr h="427035">
                <a:tc rowSpan="2">
                  <a:txBody>
                    <a:bodyPr/>
                    <a:lstStyle/>
                    <a:p>
                      <a:pPr algn="just"/>
                      <a:r>
                        <a:rPr lang="vi-VN" sz="2800" dirty="0" err="1">
                          <a:solidFill>
                            <a:schemeClr val="tx1"/>
                          </a:solidFill>
                          <a:latin typeface="Times New Roman" panose="02020603050405020304" pitchFamily="18" charset="0"/>
                          <a:cs typeface="Times New Roman" panose="02020603050405020304" pitchFamily="18" charset="0"/>
                        </a:rPr>
                        <a:t>Số</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lượng</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các</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loài</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SV</a:t>
                      </a:r>
                      <a:r>
                        <a:rPr lang="vi-VN" sz="2800" dirty="0">
                          <a:solidFill>
                            <a:schemeClr val="tx1"/>
                          </a:solidFill>
                          <a:latin typeface="Times New Roman" panose="02020603050405020304" pitchFamily="18" charset="0"/>
                          <a:cs typeface="Times New Roman" panose="02020603050405020304" pitchFamily="18" charset="0"/>
                        </a:rPr>
                        <a:t> con </a:t>
                      </a:r>
                      <a:r>
                        <a:rPr lang="vi-VN" sz="2800" dirty="0" err="1">
                          <a:solidFill>
                            <a:schemeClr val="tx1"/>
                          </a:solidFill>
                          <a:latin typeface="Times New Roman" panose="02020603050405020304" pitchFamily="18" charset="0"/>
                          <a:cs typeface="Times New Roman" panose="02020603050405020304" pitchFamily="18" charset="0"/>
                        </a:rPr>
                        <a:t>người</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đã</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biết</a:t>
                      </a:r>
                      <a:endParaRPr lang="vi-VN" sz="2800" dirty="0">
                        <a:solidFill>
                          <a:schemeClr val="tx1"/>
                        </a:solidFill>
                        <a:latin typeface="Times New Roman" panose="02020603050405020304" pitchFamily="18" charset="0"/>
                        <a:cs typeface="Times New Roman" panose="02020603050405020304" pitchFamily="18" charset="0"/>
                      </a:endParaRPr>
                    </a:p>
                  </a:txBody>
                  <a:tcPr marL="68580" marR="68580" marT="0" marB="0"/>
                </a:tc>
                <a:tc>
                  <a:txBody>
                    <a:bodyPr/>
                    <a:lstStyle/>
                    <a:p>
                      <a:r>
                        <a:rPr lang="vi-VN" sz="2800" dirty="0" err="1">
                          <a:solidFill>
                            <a:schemeClr val="tx1"/>
                          </a:solidFill>
                          <a:latin typeface="Times New Roman" panose="02020603050405020304" pitchFamily="18" charset="0"/>
                          <a:cs typeface="Times New Roman" panose="02020603050405020304" pitchFamily="18" charset="0"/>
                        </a:rPr>
                        <a:t>Động</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vật</a:t>
                      </a:r>
                      <a:r>
                        <a:rPr lang="vi-VN" sz="2800" dirty="0">
                          <a:solidFill>
                            <a:schemeClr val="tx1"/>
                          </a:solidFill>
                          <a:latin typeface="Times New Roman" panose="02020603050405020304" pitchFamily="18" charset="0"/>
                          <a:cs typeface="Times New Roman" panose="02020603050405020304" pitchFamily="18" charset="0"/>
                        </a:rPr>
                        <a:t>:</a:t>
                      </a:r>
                    </a:p>
                  </a:txBody>
                  <a:tcPr marL="68580" marR="68580" marT="0" marB="0"/>
                </a:tc>
                <a:tc vMerge="1">
                  <a:txBody>
                    <a:bodyPr/>
                    <a:lstStyle/>
                    <a:p>
                      <a:endParaRPr lang="vi-VN"/>
                    </a:p>
                  </a:txBody>
                  <a:tcPr/>
                </a:tc>
                <a:extLst>
                  <a:ext uri="{0D108BD9-81ED-4DB2-BD59-A6C34878D82A}">
                    <a16:rowId xmlns:a16="http://schemas.microsoft.com/office/drawing/2014/main" xmlns="" val="3296610498"/>
                  </a:ext>
                </a:extLst>
              </a:tr>
              <a:tr h="1081970">
                <a:tc vMerge="1">
                  <a:txBody>
                    <a:bodyPr/>
                    <a:lstStyle/>
                    <a:p>
                      <a:endParaRPr lang="vi-VN"/>
                    </a:p>
                  </a:txBody>
                  <a:tcPr/>
                </a:tc>
                <a:tc>
                  <a:txBody>
                    <a:bodyPr/>
                    <a:lstStyle/>
                    <a:p>
                      <a:endParaRPr lang="vi-VN" sz="2800" dirty="0">
                        <a:solidFill>
                          <a:schemeClr val="tx1"/>
                        </a:solidFill>
                        <a:latin typeface="Times New Roman" panose="02020603050405020304" pitchFamily="18" charset="0"/>
                        <a:cs typeface="Times New Roman" panose="02020603050405020304" pitchFamily="18" charset="0"/>
                      </a:endParaRPr>
                    </a:p>
                    <a:p>
                      <a:r>
                        <a:rPr lang="vi-VN" sz="2800" dirty="0" err="1">
                          <a:solidFill>
                            <a:schemeClr val="tx1"/>
                          </a:solidFill>
                          <a:latin typeface="Times New Roman" panose="02020603050405020304" pitchFamily="18" charset="0"/>
                          <a:cs typeface="Times New Roman" panose="02020603050405020304" pitchFamily="18" charset="0"/>
                        </a:rPr>
                        <a:t>Thực</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vật</a:t>
                      </a:r>
                      <a:r>
                        <a:rPr lang="vi-VN" sz="2800" dirty="0">
                          <a:solidFill>
                            <a:schemeClr val="tx1"/>
                          </a:solidFill>
                          <a:latin typeface="Times New Roman" panose="02020603050405020304" pitchFamily="18" charset="0"/>
                          <a:cs typeface="Times New Roman" panose="02020603050405020304" pitchFamily="18" charset="0"/>
                        </a:rPr>
                        <a:t>:</a:t>
                      </a:r>
                    </a:p>
                  </a:txBody>
                  <a:tcPr marL="68580" marR="68580" marT="0" marB="0"/>
                </a:tc>
                <a:tc vMerge="1">
                  <a:txBody>
                    <a:bodyPr/>
                    <a:lstStyle/>
                    <a:p>
                      <a:endParaRPr lang="vi-VN"/>
                    </a:p>
                  </a:txBody>
                  <a:tcPr/>
                </a:tc>
                <a:extLst>
                  <a:ext uri="{0D108BD9-81ED-4DB2-BD59-A6C34878D82A}">
                    <a16:rowId xmlns:a16="http://schemas.microsoft.com/office/drawing/2014/main" xmlns="" val="395392972"/>
                  </a:ext>
                </a:extLst>
              </a:tr>
            </a:tbl>
          </a:graphicData>
        </a:graphic>
      </p:graphicFrame>
      <p:graphicFrame>
        <p:nvGraphicFramePr>
          <p:cNvPr id="14" name="Bảng 13">
            <a:extLst>
              <a:ext uri="{FF2B5EF4-FFF2-40B4-BE49-F238E27FC236}">
                <a16:creationId xmlns:a16="http://schemas.microsoft.com/office/drawing/2014/main" xmlns="" id="{2773FEF5-43B0-4792-AAA7-5C64A8B27AE6}"/>
              </a:ext>
            </a:extLst>
          </p:cNvPr>
          <p:cNvGraphicFramePr>
            <a:graphicFrameLocks noGrp="1"/>
          </p:cNvGraphicFramePr>
          <p:nvPr>
            <p:extLst>
              <p:ext uri="{D42A27DB-BD31-4B8C-83A1-F6EECF244321}">
                <p14:modId xmlns:p14="http://schemas.microsoft.com/office/powerpoint/2010/main" val="706431539"/>
              </p:ext>
            </p:extLst>
          </p:nvPr>
        </p:nvGraphicFramePr>
        <p:xfrm>
          <a:off x="808810" y="1284785"/>
          <a:ext cx="8829674" cy="3037242"/>
        </p:xfrm>
        <a:graphic>
          <a:graphicData uri="http://schemas.openxmlformats.org/drawingml/2006/table">
            <a:tbl>
              <a:tblPr firstRow="1" firstCol="1" bandRow="1">
                <a:tableStyleId>{5940675A-B579-460E-94D1-54222C63F5DA}</a:tableStyleId>
              </a:tblPr>
              <a:tblGrid>
                <a:gridCol w="3152775">
                  <a:extLst>
                    <a:ext uri="{9D8B030D-6E8A-4147-A177-3AD203B41FA5}">
                      <a16:colId xmlns:a16="http://schemas.microsoft.com/office/drawing/2014/main" xmlns="" val="1185410683"/>
                    </a:ext>
                  </a:extLst>
                </a:gridCol>
                <a:gridCol w="3434927">
                  <a:extLst>
                    <a:ext uri="{9D8B030D-6E8A-4147-A177-3AD203B41FA5}">
                      <a16:colId xmlns:a16="http://schemas.microsoft.com/office/drawing/2014/main" xmlns="" val="3048965949"/>
                    </a:ext>
                  </a:extLst>
                </a:gridCol>
                <a:gridCol w="2241972">
                  <a:extLst>
                    <a:ext uri="{9D8B030D-6E8A-4147-A177-3AD203B41FA5}">
                      <a16:colId xmlns:a16="http://schemas.microsoft.com/office/drawing/2014/main" xmlns="" val="655635237"/>
                    </a:ext>
                  </a:extLst>
                </a:gridCol>
              </a:tblGrid>
              <a:tr h="793860">
                <a:tc gridSpan="2">
                  <a:txBody>
                    <a:bodyPr/>
                    <a:lstStyle/>
                    <a:p>
                      <a:pPr algn="ctr"/>
                      <a:r>
                        <a:rPr lang="vi-VN" sz="2800" dirty="0" err="1">
                          <a:effectLst/>
                          <a:latin typeface="Times New Roman" panose="02020603050405020304" pitchFamily="18" charset="0"/>
                          <a:cs typeface="Times New Roman" panose="02020603050405020304" pitchFamily="18" charset="0"/>
                        </a:rPr>
                        <a:t>Số</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lượng</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các</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loài</a:t>
                      </a:r>
                      <a:r>
                        <a:rPr lang="vi-VN" sz="2800" dirty="0">
                          <a:effectLst/>
                          <a:latin typeface="Times New Roman" panose="02020603050405020304" pitchFamily="18" charset="0"/>
                          <a:cs typeface="Times New Roman" panose="02020603050405020304" pitchFamily="18" charset="0"/>
                        </a:rPr>
                        <a:t> sinh </a:t>
                      </a:r>
                      <a:r>
                        <a:rPr lang="vi-VN" sz="2800" dirty="0" err="1">
                          <a:effectLst/>
                          <a:latin typeface="Times New Roman" panose="02020603050405020304" pitchFamily="18" charset="0"/>
                          <a:cs typeface="Times New Roman" panose="02020603050405020304" pitchFamily="18" charset="0"/>
                        </a:rPr>
                        <a:t>vật</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hMerge="1">
                  <a:txBody>
                    <a:bodyPr/>
                    <a:lstStyle/>
                    <a:p>
                      <a:endParaRPr lang="vi-VN"/>
                    </a:p>
                  </a:txBody>
                  <a:tcPr/>
                </a:tc>
                <a:tc>
                  <a:txBody>
                    <a:bodyPr/>
                    <a:lstStyle/>
                    <a:p>
                      <a:pPr algn="ctr"/>
                      <a:r>
                        <a:rPr lang="vi-VN" sz="2800" dirty="0">
                          <a:effectLst/>
                          <a:latin typeface="Times New Roman" panose="02020603050405020304" pitchFamily="18" charset="0"/>
                          <a:cs typeface="Times New Roman" panose="02020603050405020304" pitchFamily="18" charset="0"/>
                        </a:rPr>
                        <a:t>Ý nghĩa</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48101203"/>
                  </a:ext>
                </a:extLst>
              </a:tr>
              <a:tr h="963222">
                <a:tc>
                  <a:txBody>
                    <a:bodyPr/>
                    <a:lstStyle/>
                    <a:p>
                      <a:r>
                        <a:rPr lang="vi-VN" sz="2800" dirty="0" err="1">
                          <a:effectLst/>
                          <a:latin typeface="Times New Roman" panose="02020603050405020304" pitchFamily="18" charset="0"/>
                          <a:cs typeface="Times New Roman" panose="02020603050405020304" pitchFamily="18" charset="0"/>
                        </a:rPr>
                        <a:t>Có</a:t>
                      </a:r>
                      <a:r>
                        <a:rPr lang="vi-VN" sz="2800" dirty="0">
                          <a:effectLst/>
                          <a:latin typeface="Times New Roman" panose="02020603050405020304" pitchFamily="18" charset="0"/>
                          <a:cs typeface="Times New Roman" panose="02020603050405020304" pitchFamily="18" charset="0"/>
                        </a:rPr>
                        <a:t> trên </a:t>
                      </a:r>
                      <a:r>
                        <a:rPr lang="vi-VN" sz="2800" dirty="0" err="1">
                          <a:effectLst/>
                          <a:latin typeface="Times New Roman" panose="02020603050405020304" pitchFamily="18" charset="0"/>
                          <a:cs typeface="Times New Roman" panose="02020603050405020304" pitchFamily="18" charset="0"/>
                        </a:rPr>
                        <a:t>trái</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đất</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r>
                        <a:rPr lang="nl-NL" sz="2800" kern="100" dirty="0">
                          <a:effectLst/>
                          <a:latin typeface="Times New Roman" panose="02020603050405020304" pitchFamily="18" charset="0"/>
                          <a:cs typeface="Times New Roman" panose="02020603050405020304" pitchFamily="18" charset="0"/>
                        </a:rPr>
                        <a:t>1.400.000</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rowSpan="3">
                  <a:txBody>
                    <a:bodyPr/>
                    <a:lstStyle/>
                    <a:p>
                      <a:r>
                        <a:rPr lang="vi-VN" sz="2800" kern="100" dirty="0">
                          <a:effectLst/>
                          <a:latin typeface="Times New Roman" panose="02020603050405020304" pitchFamily="18" charset="0"/>
                          <a:cs typeface="Times New Roman" panose="02020603050405020304" pitchFamily="18" charset="0"/>
                        </a:rPr>
                        <a:t>S</a:t>
                      </a:r>
                      <a:r>
                        <a:rPr lang="nl-NL" sz="2800" kern="100" dirty="0">
                          <a:effectLst/>
                          <a:latin typeface="Times New Roman" panose="02020603050405020304" pitchFamily="18" charset="0"/>
                          <a:cs typeface="Times New Roman" panose="02020603050405020304" pitchFamily="18" charset="0"/>
                        </a:rPr>
                        <a:t>inh vật đa dạng và phong phú</a:t>
                      </a:r>
                      <a:r>
                        <a:rPr lang="vi-VN" sz="2800" kern="1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06297427"/>
                  </a:ext>
                </a:extLst>
              </a:tr>
              <a:tr h="378263">
                <a:tc rowSpan="2">
                  <a:txBody>
                    <a:bodyPr/>
                    <a:lstStyle/>
                    <a:p>
                      <a:pPr algn="just"/>
                      <a:r>
                        <a:rPr lang="vi-VN" sz="2800" dirty="0" err="1">
                          <a:effectLst/>
                          <a:latin typeface="Times New Roman" panose="02020603050405020304" pitchFamily="18" charset="0"/>
                          <a:cs typeface="Times New Roman" panose="02020603050405020304" pitchFamily="18" charset="0"/>
                        </a:rPr>
                        <a:t>Số</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lượng</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các</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loài</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SV</a:t>
                      </a:r>
                      <a:r>
                        <a:rPr lang="vi-VN" sz="2800" dirty="0">
                          <a:effectLst/>
                          <a:latin typeface="Times New Roman" panose="02020603050405020304" pitchFamily="18" charset="0"/>
                          <a:cs typeface="Times New Roman" panose="02020603050405020304" pitchFamily="18" charset="0"/>
                        </a:rPr>
                        <a:t> con </a:t>
                      </a:r>
                      <a:r>
                        <a:rPr lang="vi-VN" sz="2800" dirty="0" err="1">
                          <a:effectLst/>
                          <a:latin typeface="Times New Roman" panose="02020603050405020304" pitchFamily="18" charset="0"/>
                          <a:cs typeface="Times New Roman" panose="02020603050405020304" pitchFamily="18" charset="0"/>
                        </a:rPr>
                        <a:t>người</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đã</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biết</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r>
                        <a:rPr lang="vi-VN" sz="2800">
                          <a:effectLst/>
                          <a:latin typeface="Times New Roman" panose="02020603050405020304" pitchFamily="18" charset="0"/>
                          <a:cs typeface="Times New Roman" panose="02020603050405020304" pitchFamily="18" charset="0"/>
                        </a:rPr>
                        <a:t>Động vật: </a:t>
                      </a:r>
                      <a:r>
                        <a:rPr lang="nl-NL" sz="2800" kern="100">
                          <a:effectLst/>
                          <a:latin typeface="Times New Roman" panose="02020603050405020304" pitchFamily="18" charset="0"/>
                          <a:cs typeface="Times New Roman" panose="02020603050405020304" pitchFamily="18" charset="0"/>
                        </a:rPr>
                        <a:t>1.000.000</a:t>
                      </a:r>
                      <a:endParaRPr lang="vi-VN" sz="2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vMerge="1">
                  <a:txBody>
                    <a:bodyPr/>
                    <a:lstStyle/>
                    <a:p>
                      <a:endParaRPr lang="vi-VN"/>
                    </a:p>
                  </a:txBody>
                  <a:tcPr/>
                </a:tc>
                <a:extLst>
                  <a:ext uri="{0D108BD9-81ED-4DB2-BD59-A6C34878D82A}">
                    <a16:rowId xmlns:a16="http://schemas.microsoft.com/office/drawing/2014/main" xmlns="" val="3520448040"/>
                  </a:ext>
                </a:extLst>
              </a:tr>
              <a:tr h="378263">
                <a:tc vMerge="1">
                  <a:txBody>
                    <a:bodyPr/>
                    <a:lstStyle/>
                    <a:p>
                      <a:endParaRPr lang="vi-VN"/>
                    </a:p>
                  </a:txBody>
                  <a:tcPr/>
                </a:tc>
                <a:tc>
                  <a:txBody>
                    <a:bodyPr/>
                    <a:lstStyle/>
                    <a:p>
                      <a:r>
                        <a:rPr lang="vi-VN" sz="2800" dirty="0" err="1">
                          <a:effectLst/>
                          <a:latin typeface="Times New Roman" panose="02020603050405020304" pitchFamily="18" charset="0"/>
                          <a:cs typeface="Times New Roman" panose="02020603050405020304" pitchFamily="18" charset="0"/>
                        </a:rPr>
                        <a:t>Thực</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vật</a:t>
                      </a:r>
                      <a:r>
                        <a:rPr lang="vi-VN" sz="2800" dirty="0">
                          <a:effectLst/>
                          <a:latin typeface="Times New Roman" panose="02020603050405020304" pitchFamily="18" charset="0"/>
                          <a:cs typeface="Times New Roman" panose="02020603050405020304" pitchFamily="18" charset="0"/>
                        </a:rPr>
                        <a:t>: </a:t>
                      </a:r>
                      <a:r>
                        <a:rPr lang="nl-NL" sz="2800" kern="100" dirty="0">
                          <a:effectLst/>
                          <a:latin typeface="Times New Roman" panose="02020603050405020304" pitchFamily="18" charset="0"/>
                          <a:cs typeface="Times New Roman" panose="02020603050405020304" pitchFamily="18" charset="0"/>
                        </a:rPr>
                        <a:t>300.000</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vMerge="1">
                  <a:txBody>
                    <a:bodyPr/>
                    <a:lstStyle/>
                    <a:p>
                      <a:endParaRPr lang="vi-VN"/>
                    </a:p>
                  </a:txBody>
                  <a:tcPr/>
                </a:tc>
                <a:extLst>
                  <a:ext uri="{0D108BD9-81ED-4DB2-BD59-A6C34878D82A}">
                    <a16:rowId xmlns:a16="http://schemas.microsoft.com/office/drawing/2014/main" xmlns="" val="1411044720"/>
                  </a:ext>
                </a:extLst>
              </a:tr>
            </a:tbl>
          </a:graphicData>
        </a:graphic>
      </p:graphicFrame>
    </p:spTree>
    <p:extLst>
      <p:ext uri="{BB962C8B-B14F-4D97-AF65-F5344CB8AC3E}">
        <p14:creationId xmlns:p14="http://schemas.microsoft.com/office/powerpoint/2010/main" val="103659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nodeType="clickEffect">
                                  <p:stCondLst>
                                    <p:cond delay="0"/>
                                  </p:stCondLst>
                                  <p:childTnLst>
                                    <p:animEffect transition="out" filter="dissolv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ũi tên: Phải 4">
            <a:extLst>
              <a:ext uri="{FF2B5EF4-FFF2-40B4-BE49-F238E27FC236}">
                <a16:creationId xmlns:a16="http://schemas.microsoft.com/office/drawing/2014/main" xmlns="" id="{CEC92DC7-B236-49CB-8F08-363A8663FB5D}"/>
              </a:ext>
            </a:extLst>
          </p:cNvPr>
          <p:cNvSpPr/>
          <p:nvPr/>
        </p:nvSpPr>
        <p:spPr>
          <a:xfrm>
            <a:off x="808810" y="579953"/>
            <a:ext cx="3134540" cy="7048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vi-VN" sz="2400" dirty="0">
              <a:solidFill>
                <a:schemeClr val="accent5"/>
              </a:solidFill>
              <a:effectLst/>
              <a:latin typeface="Times New Roman" panose="02020603050405020304" pitchFamily="18" charset="0"/>
              <a:ea typeface="Arial" panose="020B0604020202020204" pitchFamily="34" charset="0"/>
            </a:endParaRPr>
          </a:p>
          <a:p>
            <a:pPr algn="ctr"/>
            <a:r>
              <a:rPr lang="vi-VN" sz="2400" dirty="0" err="1">
                <a:solidFill>
                  <a:schemeClr val="accent5"/>
                </a:solidFill>
                <a:effectLst/>
                <a:latin typeface="Times New Roman" panose="02020603050405020304" pitchFamily="18" charset="0"/>
                <a:ea typeface="Arial" panose="020B0604020202020204" pitchFamily="34" charset="0"/>
              </a:rPr>
              <a:t>Phiếu</a:t>
            </a:r>
            <a:r>
              <a:rPr lang="vi-VN" sz="2400" dirty="0">
                <a:solidFill>
                  <a:schemeClr val="accent5"/>
                </a:solidFill>
                <a:effectLst/>
                <a:latin typeface="Times New Roman" panose="02020603050405020304" pitchFamily="18" charset="0"/>
                <a:ea typeface="Arial" panose="020B0604020202020204" pitchFamily="34" charset="0"/>
              </a:rPr>
              <a:t> </a:t>
            </a:r>
            <a:r>
              <a:rPr lang="vi-VN" sz="2400" dirty="0" err="1">
                <a:solidFill>
                  <a:schemeClr val="accent5"/>
                </a:solidFill>
                <a:effectLst/>
                <a:latin typeface="Times New Roman" panose="02020603050405020304" pitchFamily="18" charset="0"/>
                <a:ea typeface="Arial" panose="020B0604020202020204" pitchFamily="34" charset="0"/>
              </a:rPr>
              <a:t>học</a:t>
            </a:r>
            <a:r>
              <a:rPr lang="vi-VN" sz="2400" dirty="0">
                <a:solidFill>
                  <a:schemeClr val="accent5"/>
                </a:solidFill>
                <a:effectLst/>
                <a:latin typeface="Times New Roman" panose="02020603050405020304" pitchFamily="18" charset="0"/>
                <a:ea typeface="Arial" panose="020B0604020202020204" pitchFamily="34" charset="0"/>
              </a:rPr>
              <a:t> </a:t>
            </a:r>
            <a:r>
              <a:rPr lang="vi-VN" sz="2400" dirty="0" err="1">
                <a:solidFill>
                  <a:schemeClr val="accent5"/>
                </a:solidFill>
                <a:effectLst/>
                <a:latin typeface="Times New Roman" panose="02020603050405020304" pitchFamily="18" charset="0"/>
                <a:ea typeface="Arial" panose="020B0604020202020204" pitchFamily="34" charset="0"/>
              </a:rPr>
              <a:t>tập</a:t>
            </a:r>
            <a:r>
              <a:rPr lang="vi-VN" sz="2400" dirty="0">
                <a:solidFill>
                  <a:schemeClr val="accent5"/>
                </a:solidFill>
                <a:effectLst/>
                <a:latin typeface="Times New Roman" panose="02020603050405020304" pitchFamily="18" charset="0"/>
                <a:ea typeface="Arial" panose="020B0604020202020204" pitchFamily="34" charset="0"/>
              </a:rPr>
              <a:t> </a:t>
            </a:r>
            <a:r>
              <a:rPr lang="vi-VN" sz="2400" dirty="0" err="1">
                <a:solidFill>
                  <a:schemeClr val="accent5"/>
                </a:solidFill>
                <a:effectLst/>
                <a:latin typeface="Times New Roman" panose="02020603050405020304" pitchFamily="18" charset="0"/>
                <a:ea typeface="Arial" panose="020B0604020202020204" pitchFamily="34" charset="0"/>
              </a:rPr>
              <a:t>số</a:t>
            </a:r>
            <a:r>
              <a:rPr lang="vi-VN" sz="2400" dirty="0">
                <a:solidFill>
                  <a:schemeClr val="accent5"/>
                </a:solidFill>
                <a:effectLst/>
                <a:latin typeface="Times New Roman" panose="02020603050405020304" pitchFamily="18" charset="0"/>
                <a:ea typeface="Arial" panose="020B0604020202020204" pitchFamily="34" charset="0"/>
              </a:rPr>
              <a:t> 3</a:t>
            </a:r>
            <a:endParaRPr lang="vi-VN" sz="2400" dirty="0">
              <a:solidFill>
                <a:schemeClr val="accent5"/>
              </a:solidFill>
            </a:endParaRPr>
          </a:p>
          <a:p>
            <a:pPr algn="ctr"/>
            <a:endParaRPr lang="vi-VN" sz="2400" dirty="0">
              <a:solidFill>
                <a:schemeClr val="accent5"/>
              </a:solidFill>
            </a:endParaRPr>
          </a:p>
        </p:txBody>
      </p:sp>
      <p:graphicFrame>
        <p:nvGraphicFramePr>
          <p:cNvPr id="6" name="Bảng 5">
            <a:extLst>
              <a:ext uri="{FF2B5EF4-FFF2-40B4-BE49-F238E27FC236}">
                <a16:creationId xmlns:a16="http://schemas.microsoft.com/office/drawing/2014/main" xmlns="" id="{3C310101-5C7B-4AE8-9DF8-01B1C4FF0F56}"/>
              </a:ext>
            </a:extLst>
          </p:cNvPr>
          <p:cNvGraphicFramePr>
            <a:graphicFrameLocks noGrp="1"/>
          </p:cNvGraphicFramePr>
          <p:nvPr>
            <p:extLst>
              <p:ext uri="{D42A27DB-BD31-4B8C-83A1-F6EECF244321}">
                <p14:modId xmlns:p14="http://schemas.microsoft.com/office/powerpoint/2010/main" val="2396650629"/>
              </p:ext>
            </p:extLst>
          </p:nvPr>
        </p:nvGraphicFramePr>
        <p:xfrm>
          <a:off x="1619470" y="1284787"/>
          <a:ext cx="9924829" cy="4673976"/>
        </p:xfrm>
        <a:graphic>
          <a:graphicData uri="http://schemas.openxmlformats.org/drawingml/2006/table">
            <a:tbl>
              <a:tblPr firstRow="1" firstCol="1" bandRow="1">
                <a:tableStyleId>{5940675A-B579-460E-94D1-54222C63F5DA}</a:tableStyleId>
              </a:tblPr>
              <a:tblGrid>
                <a:gridCol w="1706680">
                  <a:extLst>
                    <a:ext uri="{9D8B030D-6E8A-4147-A177-3AD203B41FA5}">
                      <a16:colId xmlns:a16="http://schemas.microsoft.com/office/drawing/2014/main" xmlns="" val="3225193489"/>
                    </a:ext>
                  </a:extLst>
                </a:gridCol>
                <a:gridCol w="8218149">
                  <a:extLst>
                    <a:ext uri="{9D8B030D-6E8A-4147-A177-3AD203B41FA5}">
                      <a16:colId xmlns:a16="http://schemas.microsoft.com/office/drawing/2014/main" xmlns="" val="1219096495"/>
                    </a:ext>
                  </a:extLst>
                </a:gridCol>
              </a:tblGrid>
              <a:tr h="400061">
                <a:tc gridSpan="2">
                  <a:txBody>
                    <a:bodyPr/>
                    <a:lstStyle/>
                    <a:p>
                      <a:pPr algn="ctr"/>
                      <a:r>
                        <a:rPr lang="nl-NL" sz="2800" b="1" dirty="0">
                          <a:solidFill>
                            <a:schemeClr val="accent5"/>
                          </a:solidFill>
                          <a:effectLst/>
                          <a:latin typeface="Times New Roman" panose="02020603050405020304" pitchFamily="18" charset="0"/>
                          <a:cs typeface="Times New Roman" panose="02020603050405020304" pitchFamily="18" charset="0"/>
                        </a:rPr>
                        <a:t>Tính trật tự trong đời sống của muôn loài</a:t>
                      </a:r>
                      <a:endParaRPr lang="vi-VN" sz="2800" b="1" dirty="0">
                        <a:solidFill>
                          <a:schemeClr val="accent5"/>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9410" marR="594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a:p>
                  </a:txBody>
                  <a:tcPr/>
                </a:tc>
                <a:extLst>
                  <a:ext uri="{0D108BD9-81ED-4DB2-BD59-A6C34878D82A}">
                    <a16:rowId xmlns:a16="http://schemas.microsoft.com/office/drawing/2014/main" xmlns="" val="2265345974"/>
                  </a:ext>
                </a:extLst>
              </a:tr>
              <a:tr h="2400366">
                <a:tc>
                  <a:txBody>
                    <a:bodyPr/>
                    <a:lstStyle/>
                    <a:p>
                      <a:r>
                        <a:rPr lang="vi-VN" sz="2800" b="1" dirty="0" err="1">
                          <a:solidFill>
                            <a:schemeClr val="accent5"/>
                          </a:solidFill>
                          <a:effectLst/>
                          <a:latin typeface="Times New Roman" panose="02020603050405020304" pitchFamily="18" charset="0"/>
                          <a:cs typeface="Times New Roman" panose="02020603050405020304" pitchFamily="18" charset="0"/>
                        </a:rPr>
                        <a:t>Biểu</a:t>
                      </a:r>
                      <a:r>
                        <a:rPr lang="vi-VN" sz="2800" b="1" dirty="0">
                          <a:solidFill>
                            <a:schemeClr val="accent5"/>
                          </a:solidFill>
                          <a:effectLst/>
                          <a:latin typeface="Times New Roman" panose="02020603050405020304" pitchFamily="18" charset="0"/>
                          <a:cs typeface="Times New Roman" panose="02020603050405020304" pitchFamily="18" charset="0"/>
                        </a:rPr>
                        <a:t> </a:t>
                      </a:r>
                      <a:r>
                        <a:rPr lang="vi-VN" sz="2800" b="1" dirty="0" err="1">
                          <a:solidFill>
                            <a:schemeClr val="accent5"/>
                          </a:solidFill>
                          <a:effectLst/>
                          <a:latin typeface="Times New Roman" panose="02020603050405020304" pitchFamily="18" charset="0"/>
                          <a:cs typeface="Times New Roman" panose="02020603050405020304" pitchFamily="18" charset="0"/>
                        </a:rPr>
                        <a:t>hiện</a:t>
                      </a:r>
                      <a:endParaRPr lang="vi-VN" sz="2800" b="1" dirty="0">
                        <a:solidFill>
                          <a:schemeClr val="accent5"/>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9410" marR="59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vi-VN" sz="2800" dirty="0">
                          <a:effectLst/>
                          <a:latin typeface="Times New Roman" panose="02020603050405020304" pitchFamily="18" charset="0"/>
                          <a:cs typeface="Times New Roman" panose="02020603050405020304" pitchFamily="18" charset="0"/>
                        </a:rPr>
                        <a:t>………………………………………………………… </a:t>
                      </a:r>
                    </a:p>
                    <a:p>
                      <a:r>
                        <a:rPr lang="vi-VN" sz="2800" dirty="0">
                          <a:effectLst/>
                          <a:latin typeface="Times New Roman" panose="02020603050405020304" pitchFamily="18" charset="0"/>
                          <a:cs typeface="Times New Roman" panose="02020603050405020304" pitchFamily="18" charset="0"/>
                        </a:rPr>
                        <a:t>……………………………………………………………………………………………………………………</a:t>
                      </a:r>
                    </a:p>
                    <a:p>
                      <a:r>
                        <a:rPr lang="vi-VN" sz="2800" dirty="0">
                          <a:effectLst/>
                          <a:latin typeface="Times New Roman" panose="02020603050405020304" pitchFamily="18" charset="0"/>
                          <a:cs typeface="Times New Roman" panose="02020603050405020304" pitchFamily="18" charset="0"/>
                        </a:rPr>
                        <a:t>…………………………………………………………</a:t>
                      </a:r>
                    </a:p>
                    <a:p>
                      <a:r>
                        <a:rPr lang="vi-VN" sz="2800" dirty="0">
                          <a:effectLst/>
                          <a:latin typeface="Times New Roman" panose="02020603050405020304" pitchFamily="18" charset="0"/>
                          <a:cs typeface="Times New Roman" panose="02020603050405020304" pitchFamily="18" charset="0"/>
                        </a:rPr>
                        <a:t>…………………………………………………………</a:t>
                      </a:r>
                    </a:p>
                    <a:p>
                      <a:r>
                        <a:rPr lang="vi-VN" sz="2800" dirty="0">
                          <a:effectLst/>
                          <a:latin typeface="Times New Roman" panose="02020603050405020304" pitchFamily="18" charset="0"/>
                          <a:cs typeface="Times New Roman" panose="02020603050405020304" pitchFamily="18" charset="0"/>
                        </a:rPr>
                        <a:t>………………………………………………………</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59410" marR="594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87140904"/>
                  </a:ext>
                </a:extLst>
              </a:tr>
              <a:tr h="1686936">
                <a:tc>
                  <a:txBody>
                    <a:bodyPr/>
                    <a:lstStyle/>
                    <a:p>
                      <a:r>
                        <a:rPr lang="vi-VN" sz="2800" b="1" dirty="0" err="1">
                          <a:solidFill>
                            <a:schemeClr val="accent5"/>
                          </a:solidFill>
                          <a:effectLst/>
                          <a:latin typeface="Times New Roman" panose="02020603050405020304" pitchFamily="18" charset="0"/>
                          <a:cs typeface="Times New Roman" panose="02020603050405020304" pitchFamily="18" charset="0"/>
                        </a:rPr>
                        <a:t>Mục</a:t>
                      </a:r>
                      <a:r>
                        <a:rPr lang="vi-VN" sz="2800" b="1" dirty="0">
                          <a:solidFill>
                            <a:schemeClr val="accent5"/>
                          </a:solidFill>
                          <a:effectLst/>
                          <a:latin typeface="Times New Roman" panose="02020603050405020304" pitchFamily="18" charset="0"/>
                          <a:cs typeface="Times New Roman" panose="02020603050405020304" pitchFamily="18" charset="0"/>
                        </a:rPr>
                        <a:t> </a:t>
                      </a:r>
                      <a:r>
                        <a:rPr lang="vi-VN" sz="2800" b="1" dirty="0" err="1">
                          <a:solidFill>
                            <a:schemeClr val="accent5"/>
                          </a:solidFill>
                          <a:effectLst/>
                          <a:latin typeface="Times New Roman" panose="02020603050405020304" pitchFamily="18" charset="0"/>
                          <a:cs typeface="Times New Roman" panose="02020603050405020304" pitchFamily="18" charset="0"/>
                        </a:rPr>
                        <a:t>đích</a:t>
                      </a:r>
                      <a:endParaRPr lang="vi-VN" sz="2800" b="1" dirty="0">
                        <a:solidFill>
                          <a:schemeClr val="accent5"/>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9410" marR="594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vi-VN" sz="2800" dirty="0">
                          <a:effectLst/>
                          <a:latin typeface="Times New Roman" panose="02020603050405020304" pitchFamily="18" charset="0"/>
                          <a:cs typeface="Times New Roman" panose="02020603050405020304" pitchFamily="18" charset="0"/>
                        </a:rPr>
                        <a:t>…………………………………………………………………………………………………………………….</a:t>
                      </a:r>
                    </a:p>
                    <a:p>
                      <a:r>
                        <a:rPr lang="vi-VN" sz="2800" dirty="0">
                          <a:effectLst/>
                          <a:latin typeface="Times New Roman" panose="02020603050405020304" pitchFamily="18" charset="0"/>
                          <a:cs typeface="Times New Roman" panose="02020603050405020304" pitchFamily="18" charset="0"/>
                        </a:rPr>
                        <a:t>…………………………………………………………</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59410" marR="594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35091570"/>
                  </a:ext>
                </a:extLst>
              </a:tr>
            </a:tbl>
          </a:graphicData>
        </a:graphic>
      </p:graphicFrame>
      <p:graphicFrame>
        <p:nvGraphicFramePr>
          <p:cNvPr id="4" name="Bảng 3">
            <a:extLst>
              <a:ext uri="{FF2B5EF4-FFF2-40B4-BE49-F238E27FC236}">
                <a16:creationId xmlns:a16="http://schemas.microsoft.com/office/drawing/2014/main" xmlns="" id="{127AE3F8-8D67-4786-B528-628D826DD22B}"/>
              </a:ext>
            </a:extLst>
          </p:cNvPr>
          <p:cNvGraphicFramePr>
            <a:graphicFrameLocks noGrp="1"/>
          </p:cNvGraphicFramePr>
          <p:nvPr>
            <p:extLst>
              <p:ext uri="{D42A27DB-BD31-4B8C-83A1-F6EECF244321}">
                <p14:modId xmlns:p14="http://schemas.microsoft.com/office/powerpoint/2010/main" val="2774437696"/>
              </p:ext>
            </p:extLst>
          </p:nvPr>
        </p:nvGraphicFramePr>
        <p:xfrm>
          <a:off x="1433621" y="1284785"/>
          <a:ext cx="10296525" cy="3970641"/>
        </p:xfrm>
        <a:graphic>
          <a:graphicData uri="http://schemas.openxmlformats.org/drawingml/2006/table">
            <a:tbl>
              <a:tblPr firstRow="1" firstCol="1" bandRow="1">
                <a:tableStyleId>{5940675A-B579-460E-94D1-54222C63F5DA}</a:tableStyleId>
              </a:tblPr>
              <a:tblGrid>
                <a:gridCol w="1914526">
                  <a:extLst>
                    <a:ext uri="{9D8B030D-6E8A-4147-A177-3AD203B41FA5}">
                      <a16:colId xmlns:a16="http://schemas.microsoft.com/office/drawing/2014/main" xmlns="" val="2109871268"/>
                    </a:ext>
                  </a:extLst>
                </a:gridCol>
                <a:gridCol w="8381999">
                  <a:extLst>
                    <a:ext uri="{9D8B030D-6E8A-4147-A177-3AD203B41FA5}">
                      <a16:colId xmlns:a16="http://schemas.microsoft.com/office/drawing/2014/main" xmlns="" val="4153451470"/>
                    </a:ext>
                  </a:extLst>
                </a:gridCol>
              </a:tblGrid>
              <a:tr h="337516">
                <a:tc gridSpan="2">
                  <a:txBody>
                    <a:bodyPr/>
                    <a:lstStyle/>
                    <a:p>
                      <a:pPr algn="ctr"/>
                      <a:r>
                        <a:rPr lang="nl-NL" sz="2800" b="1" dirty="0">
                          <a:solidFill>
                            <a:schemeClr val="accent5"/>
                          </a:solidFill>
                          <a:effectLst/>
                          <a:latin typeface="Times New Roman" panose="02020603050405020304" pitchFamily="18" charset="0"/>
                          <a:cs typeface="Times New Roman" panose="02020603050405020304" pitchFamily="18" charset="0"/>
                        </a:rPr>
                        <a:t>Tính trật tự trong đời sống của muôn loài</a:t>
                      </a:r>
                      <a:endParaRPr lang="vi-VN" sz="2800" b="1" dirty="0">
                        <a:solidFill>
                          <a:schemeClr val="accent5"/>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4244" marR="54244" marT="0" marB="0"/>
                </a:tc>
                <a:tc hMerge="1">
                  <a:txBody>
                    <a:bodyPr/>
                    <a:lstStyle/>
                    <a:p>
                      <a:endParaRPr lang="vi-VN"/>
                    </a:p>
                  </a:txBody>
                  <a:tcPr/>
                </a:tc>
                <a:extLst>
                  <a:ext uri="{0D108BD9-81ED-4DB2-BD59-A6C34878D82A}">
                    <a16:rowId xmlns:a16="http://schemas.microsoft.com/office/drawing/2014/main" xmlns="" val="2435578310"/>
                  </a:ext>
                </a:extLst>
              </a:tr>
              <a:tr h="2362614">
                <a:tc>
                  <a:txBody>
                    <a:bodyPr/>
                    <a:lstStyle/>
                    <a:p>
                      <a:r>
                        <a:rPr lang="vi-VN" sz="2800" b="1" dirty="0" err="1">
                          <a:solidFill>
                            <a:schemeClr val="accent5"/>
                          </a:solidFill>
                          <a:effectLst/>
                          <a:latin typeface="Times New Roman" panose="02020603050405020304" pitchFamily="18" charset="0"/>
                          <a:cs typeface="Times New Roman" panose="02020603050405020304" pitchFamily="18" charset="0"/>
                        </a:rPr>
                        <a:t>Biểu</a:t>
                      </a:r>
                      <a:r>
                        <a:rPr lang="vi-VN" sz="2800" b="1" dirty="0">
                          <a:solidFill>
                            <a:schemeClr val="accent5"/>
                          </a:solidFill>
                          <a:effectLst/>
                          <a:latin typeface="Times New Roman" panose="02020603050405020304" pitchFamily="18" charset="0"/>
                          <a:cs typeface="Times New Roman" panose="02020603050405020304" pitchFamily="18" charset="0"/>
                        </a:rPr>
                        <a:t> </a:t>
                      </a:r>
                      <a:r>
                        <a:rPr lang="vi-VN" sz="2800" b="1" dirty="0" err="1">
                          <a:solidFill>
                            <a:schemeClr val="accent5"/>
                          </a:solidFill>
                          <a:effectLst/>
                          <a:latin typeface="Times New Roman" panose="02020603050405020304" pitchFamily="18" charset="0"/>
                          <a:cs typeface="Times New Roman" panose="02020603050405020304" pitchFamily="18" charset="0"/>
                        </a:rPr>
                        <a:t>hiện</a:t>
                      </a:r>
                      <a:endParaRPr lang="vi-VN" sz="2800" b="1" dirty="0">
                        <a:solidFill>
                          <a:schemeClr val="accent5"/>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4244" marR="54244" marT="0" marB="0" anchor="ctr"/>
                </a:tc>
                <a:tc>
                  <a:txBody>
                    <a:bodyPr/>
                    <a:lstStyle/>
                    <a:p>
                      <a:pPr algn="just"/>
                      <a:r>
                        <a:rPr lang="vi-VN" sz="2800">
                          <a:effectLst/>
                          <a:latin typeface="Times New Roman" panose="02020603050405020304" pitchFamily="18" charset="0"/>
                          <a:cs typeface="Times New Roman" panose="02020603050405020304" pitchFamily="18" charset="0"/>
                        </a:rPr>
                        <a:t>- </a:t>
                      </a:r>
                      <a:r>
                        <a:rPr lang="nl-NL" sz="2800">
                          <a:effectLst/>
                          <a:latin typeface="Times New Roman" panose="02020603050405020304" pitchFamily="18" charset="0"/>
                          <a:cs typeface="Times New Roman" panose="02020603050405020304" pitchFamily="18" charset="0"/>
                        </a:rPr>
                        <a:t>Tính trật tự thể hiện ở số lượng các loài trong một quần xã: loài ưu thế, loài chủ chốt, loài thứ yếu, loài ngẫu nhiên, loài đặc trưng…</a:t>
                      </a:r>
                      <a:endParaRPr lang="vi-VN" sz="2800">
                        <a:effectLst/>
                        <a:latin typeface="Times New Roman" panose="02020603050405020304" pitchFamily="18" charset="0"/>
                        <a:cs typeface="Times New Roman" panose="02020603050405020304" pitchFamily="18" charset="0"/>
                      </a:endParaRPr>
                    </a:p>
                    <a:p>
                      <a:pPr algn="just"/>
                      <a:r>
                        <a:rPr lang="vi-VN" sz="2800">
                          <a:effectLst/>
                          <a:latin typeface="Times New Roman" panose="02020603050405020304" pitchFamily="18" charset="0"/>
                          <a:cs typeface="Times New Roman" panose="02020603050405020304" pitchFamily="18" charset="0"/>
                        </a:rPr>
                        <a:t>- </a:t>
                      </a:r>
                      <a:r>
                        <a:rPr lang="nl-NL" sz="2800">
                          <a:effectLst/>
                          <a:latin typeface="Times New Roman" panose="02020603050405020304" pitchFamily="18" charset="0"/>
                          <a:cs typeface="Times New Roman" panose="02020603050405020304" pitchFamily="18" charset="0"/>
                        </a:rPr>
                        <a:t>Sự phân bố các loài trong không gian sống chung: theo chiều thẳng đứng</a:t>
                      </a:r>
                      <a:r>
                        <a:rPr lang="vi-VN" sz="2800">
                          <a:effectLst/>
                          <a:latin typeface="Times New Roman" panose="02020603050405020304" pitchFamily="18" charset="0"/>
                          <a:cs typeface="Times New Roman" panose="02020603050405020304" pitchFamily="18" charset="0"/>
                        </a:rPr>
                        <a:t> hoặc</a:t>
                      </a:r>
                      <a:r>
                        <a:rPr lang="nl-NL" sz="2800">
                          <a:effectLst/>
                          <a:latin typeface="Times New Roman" panose="02020603050405020304" pitchFamily="18" charset="0"/>
                          <a:cs typeface="Times New Roman" panose="02020603050405020304" pitchFamily="18" charset="0"/>
                        </a:rPr>
                        <a:t> chiều ngang</a:t>
                      </a:r>
                      <a:endParaRPr lang="vi-VN" sz="2800">
                        <a:effectLst/>
                        <a:latin typeface="Times New Roman" panose="02020603050405020304" pitchFamily="18" charset="0"/>
                        <a:ea typeface="Arial" panose="020B0604020202020204" pitchFamily="34" charset="0"/>
                        <a:cs typeface="Times New Roman" panose="02020603050405020304" pitchFamily="18" charset="0"/>
                      </a:endParaRPr>
                    </a:p>
                  </a:txBody>
                  <a:tcPr marL="54244" marR="54244" marT="0" marB="0"/>
                </a:tc>
                <a:extLst>
                  <a:ext uri="{0D108BD9-81ED-4DB2-BD59-A6C34878D82A}">
                    <a16:rowId xmlns:a16="http://schemas.microsoft.com/office/drawing/2014/main" xmlns="" val="1247847221"/>
                  </a:ext>
                </a:extLst>
              </a:tr>
              <a:tr h="1181307">
                <a:tc>
                  <a:txBody>
                    <a:bodyPr/>
                    <a:lstStyle/>
                    <a:p>
                      <a:r>
                        <a:rPr lang="vi-VN" sz="2800" b="1" dirty="0" err="1">
                          <a:solidFill>
                            <a:schemeClr val="accent5"/>
                          </a:solidFill>
                          <a:effectLst/>
                          <a:latin typeface="Times New Roman" panose="02020603050405020304" pitchFamily="18" charset="0"/>
                          <a:cs typeface="Times New Roman" panose="02020603050405020304" pitchFamily="18" charset="0"/>
                        </a:rPr>
                        <a:t>Mục</a:t>
                      </a:r>
                      <a:r>
                        <a:rPr lang="vi-VN" sz="2800" b="1" dirty="0">
                          <a:solidFill>
                            <a:schemeClr val="accent5"/>
                          </a:solidFill>
                          <a:effectLst/>
                          <a:latin typeface="Times New Roman" panose="02020603050405020304" pitchFamily="18" charset="0"/>
                          <a:cs typeface="Times New Roman" panose="02020603050405020304" pitchFamily="18" charset="0"/>
                        </a:rPr>
                        <a:t> </a:t>
                      </a:r>
                      <a:r>
                        <a:rPr lang="vi-VN" sz="2800" b="1" dirty="0" err="1">
                          <a:solidFill>
                            <a:schemeClr val="accent5"/>
                          </a:solidFill>
                          <a:effectLst/>
                          <a:latin typeface="Times New Roman" panose="02020603050405020304" pitchFamily="18" charset="0"/>
                          <a:cs typeface="Times New Roman" panose="02020603050405020304" pitchFamily="18" charset="0"/>
                        </a:rPr>
                        <a:t>đích</a:t>
                      </a:r>
                      <a:endParaRPr lang="vi-VN" sz="2800" b="1" dirty="0">
                        <a:solidFill>
                          <a:schemeClr val="accent5"/>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4244" marR="54244" marT="0" marB="0" anchor="ctr"/>
                </a:tc>
                <a:tc>
                  <a:txBody>
                    <a:bodyPr/>
                    <a:lstStyle/>
                    <a:p>
                      <a:pPr algn="just"/>
                      <a:r>
                        <a:rPr lang="vi-VN" sz="2800" dirty="0">
                          <a:effectLst/>
                          <a:latin typeface="Times New Roman" panose="02020603050405020304" pitchFamily="18" charset="0"/>
                          <a:cs typeface="Times New Roman" panose="02020603050405020304" pitchFamily="18" charset="0"/>
                        </a:rPr>
                        <a:t>N</a:t>
                      </a:r>
                      <a:r>
                        <a:rPr lang="nl-NL" sz="2800" dirty="0">
                          <a:effectLst/>
                          <a:latin typeface="Times New Roman" panose="02020603050405020304" pitchFamily="18" charset="0"/>
                          <a:cs typeface="Times New Roman" panose="02020603050405020304" pitchFamily="18" charset="0"/>
                        </a:rPr>
                        <a:t>hằm giảm bớt sự cạnh tranh giữa các loài và giúp từng loài sử dụng nguồn sống của môi trường hiệu quả nhất.</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54244" marR="54244" marT="0" marB="0"/>
                </a:tc>
                <a:extLst>
                  <a:ext uri="{0D108BD9-81ED-4DB2-BD59-A6C34878D82A}">
                    <a16:rowId xmlns:a16="http://schemas.microsoft.com/office/drawing/2014/main" xmlns="" val="729322579"/>
                  </a:ext>
                </a:extLst>
              </a:tr>
            </a:tbl>
          </a:graphicData>
        </a:graphic>
      </p:graphicFrame>
    </p:spTree>
    <p:extLst>
      <p:ext uri="{BB962C8B-B14F-4D97-AF65-F5344CB8AC3E}">
        <p14:creationId xmlns:p14="http://schemas.microsoft.com/office/powerpoint/2010/main" val="100738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xmlns="" id="{609316A9-990D-4EC3-A671-70EE5C1493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40" name="Straight Connector 39">
              <a:extLst>
                <a:ext uri="{FF2B5EF4-FFF2-40B4-BE49-F238E27FC236}">
                  <a16:creationId xmlns:a16="http://schemas.microsoft.com/office/drawing/2014/main" xmlns="" id="{9B0C6109-9159-49CA-AD7A-F9035539DB7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xmlns="" id="{686F14F5-308C-4EB6-87AB-05DE9501B1A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2" name="Rectangle 23">
              <a:extLst>
                <a:ext uri="{FF2B5EF4-FFF2-40B4-BE49-F238E27FC236}">
                  <a16:creationId xmlns:a16="http://schemas.microsoft.com/office/drawing/2014/main" xmlns="" id="{BA032363-A188-47C5-9D59-9B788809DC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5">
              <a:extLst>
                <a:ext uri="{FF2B5EF4-FFF2-40B4-BE49-F238E27FC236}">
                  <a16:creationId xmlns:a16="http://schemas.microsoft.com/office/drawing/2014/main" xmlns="" id="{2C4077DF-6BB9-4069-AD28-6B1664EBB0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Isosceles Triangle 43">
              <a:extLst>
                <a:ext uri="{FF2B5EF4-FFF2-40B4-BE49-F238E27FC236}">
                  <a16:creationId xmlns:a16="http://schemas.microsoft.com/office/drawing/2014/main" xmlns="" id="{1D2B8B50-3419-41ED-9A9F-3CF9EEBBD3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7">
              <a:extLst>
                <a:ext uri="{FF2B5EF4-FFF2-40B4-BE49-F238E27FC236}">
                  <a16:creationId xmlns:a16="http://schemas.microsoft.com/office/drawing/2014/main" xmlns="" id="{5C640498-2E73-4FA2-BEB6-C3596A458C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8">
              <a:extLst>
                <a:ext uri="{FF2B5EF4-FFF2-40B4-BE49-F238E27FC236}">
                  <a16:creationId xmlns:a16="http://schemas.microsoft.com/office/drawing/2014/main" xmlns="" id="{3240EEFC-4112-4C39-A816-C815774F6D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9">
              <a:extLst>
                <a:ext uri="{FF2B5EF4-FFF2-40B4-BE49-F238E27FC236}">
                  <a16:creationId xmlns:a16="http://schemas.microsoft.com/office/drawing/2014/main" xmlns="" id="{ADF362B0-03EA-4800-9FAA-9F128587E4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47">
              <a:extLst>
                <a:ext uri="{FF2B5EF4-FFF2-40B4-BE49-F238E27FC236}">
                  <a16:creationId xmlns:a16="http://schemas.microsoft.com/office/drawing/2014/main" xmlns="" id="{0BA84559-2F4C-4795-9246-4C563F942D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Isosceles Triangle 48">
              <a:extLst>
                <a:ext uri="{FF2B5EF4-FFF2-40B4-BE49-F238E27FC236}">
                  <a16:creationId xmlns:a16="http://schemas.microsoft.com/office/drawing/2014/main" xmlns="" id="{FA77A1AA-CA47-4A91-A0A1-0A8CE31A98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1" name="Rectangle 50">
            <a:extLst>
              <a:ext uri="{FF2B5EF4-FFF2-40B4-BE49-F238E27FC236}">
                <a16:creationId xmlns:a16="http://schemas.microsoft.com/office/drawing/2014/main" xmlns="" id="{542A1125-BEEF-4B06-B7A6-5C89AFBF80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xmlns="" id="{341AF29A-C02E-4F6E-AE31-4D61F939D5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xmlns="" id="{64803267-175B-4586-A120-09F386B975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Bảng 3">
            <a:extLst>
              <a:ext uri="{FF2B5EF4-FFF2-40B4-BE49-F238E27FC236}">
                <a16:creationId xmlns:a16="http://schemas.microsoft.com/office/drawing/2014/main" xmlns="" id="{1B2CAA1A-5168-49F3-840A-0EC06E86FDE2}"/>
              </a:ext>
            </a:extLst>
          </p:cNvPr>
          <p:cNvGraphicFramePr>
            <a:graphicFrameLocks noGrp="1"/>
          </p:cNvGraphicFramePr>
          <p:nvPr>
            <p:extLst>
              <p:ext uri="{D42A27DB-BD31-4B8C-83A1-F6EECF244321}">
                <p14:modId xmlns:p14="http://schemas.microsoft.com/office/powerpoint/2010/main" val="2230407612"/>
              </p:ext>
            </p:extLst>
          </p:nvPr>
        </p:nvGraphicFramePr>
        <p:xfrm>
          <a:off x="1037397" y="1598713"/>
          <a:ext cx="10242848" cy="3467334"/>
        </p:xfrm>
        <a:graphic>
          <a:graphicData uri="http://schemas.openxmlformats.org/drawingml/2006/table">
            <a:tbl>
              <a:tblPr firstRow="1" firstCol="1" bandRow="1"/>
              <a:tblGrid>
                <a:gridCol w="2013351">
                  <a:extLst>
                    <a:ext uri="{9D8B030D-6E8A-4147-A177-3AD203B41FA5}">
                      <a16:colId xmlns:a16="http://schemas.microsoft.com/office/drawing/2014/main" xmlns="" val="3403909101"/>
                    </a:ext>
                  </a:extLst>
                </a:gridCol>
                <a:gridCol w="8229497">
                  <a:extLst>
                    <a:ext uri="{9D8B030D-6E8A-4147-A177-3AD203B41FA5}">
                      <a16:colId xmlns:a16="http://schemas.microsoft.com/office/drawing/2014/main" xmlns="" val="2232209342"/>
                    </a:ext>
                  </a:extLst>
                </a:gridCol>
              </a:tblGrid>
              <a:tr h="380146">
                <a:tc gridSpan="2">
                  <a:txBody>
                    <a:bodyPr/>
                    <a:lstStyle/>
                    <a:p>
                      <a:pPr algn="ctr" fontAlgn="t">
                        <a:spcBef>
                          <a:spcPts val="0"/>
                        </a:spcBef>
                        <a:spcAft>
                          <a:spcPts val="0"/>
                        </a:spcAft>
                      </a:pPr>
                      <a:r>
                        <a:rPr lang="vi-VN" sz="20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T</a:t>
                      </a: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ổng</a:t>
                      </a: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endParaRPr lang="vi-VN" sz="2000" b="0" i="0" u="none" strike="noStrike" dirty="0">
                        <a:effectLst/>
                        <a:latin typeface="Arial" panose="020B0604020202020204" pitchFamily="34" charset="0"/>
                      </a:endParaRPr>
                    </a:p>
                  </a:txBody>
                  <a:tcPr marL="87264" marR="87264" marT="43632" marB="436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vi-VN"/>
                    </a:p>
                  </a:txBody>
                  <a:tcPr/>
                </a:tc>
                <a:extLst>
                  <a:ext uri="{0D108BD9-81ED-4DB2-BD59-A6C34878D82A}">
                    <a16:rowId xmlns:a16="http://schemas.microsoft.com/office/drawing/2014/main" xmlns="" val="2417597670"/>
                  </a:ext>
                </a:extLst>
              </a:tr>
              <a:tr h="841489">
                <a:tc>
                  <a:txBody>
                    <a:bodyPr/>
                    <a:lstStyle/>
                    <a:p>
                      <a:pPr algn="l" fontAlgn="ctr">
                        <a:spcBef>
                          <a:spcPts val="0"/>
                        </a:spcBef>
                        <a:spcAft>
                          <a:spcPts val="0"/>
                        </a:spcAft>
                      </a:pPr>
                      <a:r>
                        <a:rPr lang="vi-VN" sz="20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vi-VN" sz="2000" b="0" i="0" u="none" strike="noStrike">
                        <a:effectLst/>
                        <a:latin typeface="Arial" panose="020B0604020202020204" pitchFamily="34" charset="0"/>
                      </a:endParaRPr>
                    </a:p>
                  </a:txBody>
                  <a:tcPr marL="65448" marR="65448" marT="90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nl-NL"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đề cập  đến vấn đề: ………………………………………………</a:t>
                      </a:r>
                      <a:endParaRPr lang="nl-NL" sz="2000" b="0" i="0" u="none" strike="noStrike" dirty="0">
                        <a:effectLst/>
                        <a:latin typeface="Arial" panose="020B0604020202020204" pitchFamily="34" charset="0"/>
                      </a:endParaRPr>
                    </a:p>
                    <a:p>
                      <a:pPr algn="just" fontAlgn="t">
                        <a:spcBef>
                          <a:spcPts val="0"/>
                        </a:spcBef>
                        <a:spcAft>
                          <a:spcPts val="0"/>
                        </a:spcAft>
                      </a:pPr>
                      <a:r>
                        <a:rPr lang="nl-NL"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nl-NL" sz="2000" b="0" i="0" u="none" strike="noStrike" dirty="0">
                        <a:effectLst/>
                        <a:latin typeface="Arial" panose="020B0604020202020204" pitchFamily="34" charset="0"/>
                      </a:endParaRPr>
                    </a:p>
                    <a:p>
                      <a:pPr algn="just" fontAlgn="t">
                        <a:spcBef>
                          <a:spcPts val="0"/>
                        </a:spcBef>
                        <a:spcAft>
                          <a:spcPts val="0"/>
                        </a:spcAft>
                      </a:pP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2000" b="0" i="0" u="none" strike="noStrike" dirty="0">
                        <a:effectLst/>
                        <a:latin typeface="Arial" panose="020B0604020202020204" pitchFamily="34" charset="0"/>
                      </a:endParaRPr>
                    </a:p>
                  </a:txBody>
                  <a:tcPr marL="65448" marR="65448" marT="90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7791829"/>
                  </a:ext>
                </a:extLst>
              </a:tr>
              <a:tr h="841489">
                <a:tc>
                  <a:txBody>
                    <a:bodyPr/>
                    <a:lstStyle/>
                    <a:p>
                      <a:pPr algn="l" fontAlgn="ctr">
                        <a:spcBef>
                          <a:spcPts val="0"/>
                        </a:spcBef>
                        <a:spcAft>
                          <a:spcPts val="0"/>
                        </a:spcAft>
                      </a:pPr>
                      <a:r>
                        <a:rPr lang="vi-VN" sz="20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Ý nghĩa</a:t>
                      </a:r>
                      <a:endParaRPr lang="vi-VN" sz="2000" b="0" i="0" u="none" strike="noStrike">
                        <a:effectLst/>
                        <a:latin typeface="Arial" panose="020B0604020202020204" pitchFamily="34" charset="0"/>
                      </a:endParaRPr>
                    </a:p>
                  </a:txBody>
                  <a:tcPr marL="65448" marR="65448" marT="90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VB</a:t>
                      </a: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cho con </a:t>
                      </a: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000" b="0" i="0" u="none" strike="noStrike" dirty="0">
                        <a:effectLst/>
                        <a:latin typeface="Arial" panose="020B0604020202020204" pitchFamily="34" charset="0"/>
                      </a:endParaRPr>
                    </a:p>
                    <a:p>
                      <a:pPr algn="l" fontAlgn="t">
                        <a:spcBef>
                          <a:spcPts val="0"/>
                        </a:spcBef>
                        <a:spcAft>
                          <a:spcPts val="0"/>
                        </a:spcAft>
                      </a:pPr>
                      <a:r>
                        <a:rPr lang="vi-VN" sz="20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000" b="0" i="0" u="none" strike="noStrike" dirty="0">
                        <a:effectLst/>
                        <a:latin typeface="Arial" panose="020B0604020202020204" pitchFamily="34" charset="0"/>
                      </a:endParaRPr>
                    </a:p>
                    <a:p>
                      <a:pPr algn="l" fontAlgn="t">
                        <a:spcBef>
                          <a:spcPts val="0"/>
                        </a:spcBef>
                        <a:spcAft>
                          <a:spcPts val="0"/>
                        </a:spcAft>
                      </a:pPr>
                      <a:r>
                        <a:rPr lang="vi-VN" sz="20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000" b="0" i="0" u="none" strike="noStrike" dirty="0">
                        <a:effectLst/>
                        <a:latin typeface="Arial" panose="020B0604020202020204" pitchFamily="34" charset="0"/>
                      </a:endParaRPr>
                    </a:p>
                  </a:txBody>
                  <a:tcPr marL="65448" marR="65448" marT="90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18024880"/>
                  </a:ext>
                </a:extLst>
              </a:tr>
              <a:tr h="1111247">
                <a:tc>
                  <a:txBody>
                    <a:bodyPr/>
                    <a:lstStyle/>
                    <a:p>
                      <a:pPr algn="l" fontAlgn="ctr">
                        <a:spcBef>
                          <a:spcPts val="0"/>
                        </a:spcBef>
                        <a:spcAft>
                          <a:spcPts val="0"/>
                        </a:spcAft>
                      </a:pPr>
                      <a:r>
                        <a:rPr lang="vi-VN" sz="20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vi-VN" sz="20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endParaRPr lang="vi-VN" sz="2000" b="0" i="0" u="none" strike="noStrike" dirty="0">
                        <a:effectLst/>
                        <a:latin typeface="Arial" panose="020B0604020202020204" pitchFamily="34" charset="0"/>
                      </a:endParaRPr>
                    </a:p>
                  </a:txBody>
                  <a:tcPr marL="65448" marR="65448" marT="90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000" b="0" i="0" u="none" strike="noStrike" dirty="0">
                        <a:effectLst/>
                        <a:latin typeface="Arial" panose="020B0604020202020204" pitchFamily="34" charset="0"/>
                      </a:endParaRPr>
                    </a:p>
                    <a:p>
                      <a:pPr algn="just" fontAlgn="t">
                        <a:spcBef>
                          <a:spcPts val="0"/>
                        </a:spcBef>
                        <a:spcAft>
                          <a:spcPts val="0"/>
                        </a:spcAft>
                      </a:pP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000" b="0" i="0" u="none" strike="noStrike" dirty="0">
                        <a:effectLst/>
                        <a:latin typeface="Arial" panose="020B0604020202020204" pitchFamily="34" charset="0"/>
                      </a:endParaRPr>
                    </a:p>
                    <a:p>
                      <a:pPr algn="just" fontAlgn="t">
                        <a:spcBef>
                          <a:spcPts val="0"/>
                        </a:spcBef>
                        <a:spcAft>
                          <a:spcPts val="0"/>
                        </a:spcAft>
                      </a:pP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thúc</a:t>
                      </a: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văn </a:t>
                      </a:r>
                      <a:r>
                        <a:rPr lang="vi-VN" sz="2000" b="0" i="0"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vi-VN" sz="20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000" b="0" i="0" u="none" strike="noStrike" dirty="0">
                        <a:effectLst/>
                        <a:latin typeface="Arial" panose="020B0604020202020204" pitchFamily="34" charset="0"/>
                      </a:endParaRPr>
                    </a:p>
                    <a:p>
                      <a:pPr algn="just" fontAlgn="t">
                        <a:spcBef>
                          <a:spcPts val="0"/>
                        </a:spcBef>
                        <a:spcAft>
                          <a:spcPts val="0"/>
                        </a:spcAft>
                      </a:pPr>
                      <a:r>
                        <a:rPr lang="vi-VN" sz="20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000" b="0" i="0" u="none" strike="noStrike" dirty="0">
                        <a:effectLst/>
                        <a:latin typeface="Arial" panose="020B0604020202020204" pitchFamily="34" charset="0"/>
                      </a:endParaRPr>
                    </a:p>
                  </a:txBody>
                  <a:tcPr marL="65448" marR="65448" marT="90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60542258"/>
                  </a:ext>
                </a:extLst>
              </a:tr>
            </a:tbl>
          </a:graphicData>
        </a:graphic>
      </p:graphicFrame>
      <p:sp>
        <p:nvSpPr>
          <p:cNvPr id="50" name="Mũi tên: Phải 49">
            <a:extLst>
              <a:ext uri="{FF2B5EF4-FFF2-40B4-BE49-F238E27FC236}">
                <a16:creationId xmlns:a16="http://schemas.microsoft.com/office/drawing/2014/main" xmlns="" id="{351DEE9F-450F-4725-AF90-5055971B66E7}"/>
              </a:ext>
            </a:extLst>
          </p:cNvPr>
          <p:cNvSpPr/>
          <p:nvPr/>
        </p:nvSpPr>
        <p:spPr>
          <a:xfrm>
            <a:off x="1120477" y="893881"/>
            <a:ext cx="3134540" cy="7048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vi-VN" sz="2400" dirty="0">
              <a:solidFill>
                <a:schemeClr val="accent5"/>
              </a:solidFill>
              <a:effectLst/>
              <a:latin typeface="Times New Roman" panose="02020603050405020304" pitchFamily="18" charset="0"/>
              <a:ea typeface="Arial" panose="020B0604020202020204" pitchFamily="34" charset="0"/>
            </a:endParaRPr>
          </a:p>
          <a:p>
            <a:pPr algn="ctr"/>
            <a:r>
              <a:rPr lang="vi-VN" sz="2400" dirty="0" err="1">
                <a:solidFill>
                  <a:schemeClr val="accent5"/>
                </a:solidFill>
                <a:effectLst/>
                <a:latin typeface="Times New Roman" panose="02020603050405020304" pitchFamily="18" charset="0"/>
                <a:ea typeface="Arial" panose="020B0604020202020204" pitchFamily="34" charset="0"/>
              </a:rPr>
              <a:t>Phiếu</a:t>
            </a:r>
            <a:r>
              <a:rPr lang="vi-VN" sz="2400" dirty="0">
                <a:solidFill>
                  <a:schemeClr val="accent5"/>
                </a:solidFill>
                <a:effectLst/>
                <a:latin typeface="Times New Roman" panose="02020603050405020304" pitchFamily="18" charset="0"/>
                <a:ea typeface="Arial" panose="020B0604020202020204" pitchFamily="34" charset="0"/>
              </a:rPr>
              <a:t> </a:t>
            </a:r>
            <a:r>
              <a:rPr lang="vi-VN" sz="2400" dirty="0" err="1">
                <a:solidFill>
                  <a:schemeClr val="accent5"/>
                </a:solidFill>
                <a:effectLst/>
                <a:latin typeface="Times New Roman" panose="02020603050405020304" pitchFamily="18" charset="0"/>
                <a:ea typeface="Arial" panose="020B0604020202020204" pitchFamily="34" charset="0"/>
              </a:rPr>
              <a:t>học</a:t>
            </a:r>
            <a:r>
              <a:rPr lang="vi-VN" sz="2400" dirty="0">
                <a:solidFill>
                  <a:schemeClr val="accent5"/>
                </a:solidFill>
                <a:effectLst/>
                <a:latin typeface="Times New Roman" panose="02020603050405020304" pitchFamily="18" charset="0"/>
                <a:ea typeface="Arial" panose="020B0604020202020204" pitchFamily="34" charset="0"/>
              </a:rPr>
              <a:t> </a:t>
            </a:r>
            <a:r>
              <a:rPr lang="vi-VN" sz="2400" dirty="0" err="1">
                <a:solidFill>
                  <a:schemeClr val="accent5"/>
                </a:solidFill>
                <a:effectLst/>
                <a:latin typeface="Times New Roman" panose="02020603050405020304" pitchFamily="18" charset="0"/>
                <a:ea typeface="Arial" panose="020B0604020202020204" pitchFamily="34" charset="0"/>
              </a:rPr>
              <a:t>tập</a:t>
            </a:r>
            <a:r>
              <a:rPr lang="vi-VN" sz="2400" dirty="0">
                <a:solidFill>
                  <a:schemeClr val="accent5"/>
                </a:solidFill>
                <a:effectLst/>
                <a:latin typeface="Times New Roman" panose="02020603050405020304" pitchFamily="18" charset="0"/>
                <a:ea typeface="Arial" panose="020B0604020202020204" pitchFamily="34" charset="0"/>
              </a:rPr>
              <a:t> </a:t>
            </a:r>
            <a:r>
              <a:rPr lang="vi-VN" sz="2400" dirty="0" err="1">
                <a:solidFill>
                  <a:schemeClr val="accent5"/>
                </a:solidFill>
                <a:effectLst/>
                <a:latin typeface="Times New Roman" panose="02020603050405020304" pitchFamily="18" charset="0"/>
                <a:ea typeface="Arial" panose="020B0604020202020204" pitchFamily="34" charset="0"/>
              </a:rPr>
              <a:t>số</a:t>
            </a:r>
            <a:r>
              <a:rPr lang="vi-VN" sz="2400" dirty="0">
                <a:solidFill>
                  <a:schemeClr val="accent5"/>
                </a:solidFill>
                <a:effectLst/>
                <a:latin typeface="Times New Roman" panose="02020603050405020304" pitchFamily="18" charset="0"/>
                <a:ea typeface="Arial" panose="020B0604020202020204" pitchFamily="34" charset="0"/>
              </a:rPr>
              <a:t> 4</a:t>
            </a:r>
            <a:endParaRPr lang="vi-VN" sz="2400" dirty="0">
              <a:solidFill>
                <a:schemeClr val="accent5"/>
              </a:solidFill>
            </a:endParaRPr>
          </a:p>
          <a:p>
            <a:pPr algn="ctr"/>
            <a:endParaRPr lang="vi-VN" sz="2400" dirty="0">
              <a:solidFill>
                <a:schemeClr val="accent5"/>
              </a:solidFill>
            </a:endParaRPr>
          </a:p>
        </p:txBody>
      </p:sp>
      <p:graphicFrame>
        <p:nvGraphicFramePr>
          <p:cNvPr id="18" name="Bảng 17">
            <a:extLst>
              <a:ext uri="{FF2B5EF4-FFF2-40B4-BE49-F238E27FC236}">
                <a16:creationId xmlns:a16="http://schemas.microsoft.com/office/drawing/2014/main" xmlns="" id="{98D04C8D-1DC8-454F-927D-828753ED84AB}"/>
              </a:ext>
            </a:extLst>
          </p:cNvPr>
          <p:cNvGraphicFramePr>
            <a:graphicFrameLocks noGrp="1"/>
          </p:cNvGraphicFramePr>
          <p:nvPr>
            <p:extLst>
              <p:ext uri="{D42A27DB-BD31-4B8C-83A1-F6EECF244321}">
                <p14:modId xmlns:p14="http://schemas.microsoft.com/office/powerpoint/2010/main" val="2836020168"/>
              </p:ext>
            </p:extLst>
          </p:nvPr>
        </p:nvGraphicFramePr>
        <p:xfrm>
          <a:off x="1034223" y="1607180"/>
          <a:ext cx="10242848" cy="4381734"/>
        </p:xfrm>
        <a:graphic>
          <a:graphicData uri="http://schemas.openxmlformats.org/drawingml/2006/table">
            <a:tbl>
              <a:tblPr firstRow="1" firstCol="1" bandRow="1"/>
              <a:tblGrid>
                <a:gridCol w="2013351">
                  <a:extLst>
                    <a:ext uri="{9D8B030D-6E8A-4147-A177-3AD203B41FA5}">
                      <a16:colId xmlns:a16="http://schemas.microsoft.com/office/drawing/2014/main" xmlns="" val="3403909101"/>
                    </a:ext>
                  </a:extLst>
                </a:gridCol>
                <a:gridCol w="8229497">
                  <a:extLst>
                    <a:ext uri="{9D8B030D-6E8A-4147-A177-3AD203B41FA5}">
                      <a16:colId xmlns:a16="http://schemas.microsoft.com/office/drawing/2014/main" xmlns="" val="2232209342"/>
                    </a:ext>
                  </a:extLst>
                </a:gridCol>
              </a:tblGrid>
              <a:tr h="380146">
                <a:tc gridSpan="2">
                  <a:txBody>
                    <a:bodyPr/>
                    <a:lstStyle/>
                    <a:p>
                      <a:pPr algn="ctr" fontAlgn="t">
                        <a:spcBef>
                          <a:spcPts val="0"/>
                        </a:spcBef>
                        <a:spcAft>
                          <a:spcPts val="0"/>
                        </a:spcAft>
                      </a:pPr>
                      <a:r>
                        <a:rPr lang="vi-VN" sz="28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T</a:t>
                      </a:r>
                      <a:r>
                        <a:rPr lang="vi-VN" sz="28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ổng kết</a:t>
                      </a:r>
                      <a:endParaRPr lang="vi-VN" sz="2800" b="0" i="0" u="none" strike="noStrike">
                        <a:effectLst/>
                        <a:latin typeface="Times New Roman" panose="02020603050405020304" pitchFamily="18" charset="0"/>
                        <a:cs typeface="Times New Roman" panose="02020603050405020304" pitchFamily="18" charset="0"/>
                      </a:endParaRPr>
                    </a:p>
                  </a:txBody>
                  <a:tcPr marL="87264" marR="87264" marT="43632" marB="4363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vi-VN"/>
                    </a:p>
                  </a:txBody>
                  <a:tcPr/>
                </a:tc>
                <a:extLst>
                  <a:ext uri="{0D108BD9-81ED-4DB2-BD59-A6C34878D82A}">
                    <a16:rowId xmlns:a16="http://schemas.microsoft.com/office/drawing/2014/main" xmlns="" val="2417597670"/>
                  </a:ext>
                </a:extLst>
              </a:tr>
              <a:tr h="841489">
                <a:tc>
                  <a:txBody>
                    <a:bodyPr/>
                    <a:lstStyle/>
                    <a:p>
                      <a:pPr algn="l" fontAlgn="ctr">
                        <a:spcBef>
                          <a:spcPts val="0"/>
                        </a:spcBef>
                        <a:spcAft>
                          <a:spcPts val="0"/>
                        </a:spcAft>
                      </a:pPr>
                      <a:r>
                        <a:rPr lang="vi-VN" sz="28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vi-VN" sz="2800" b="0" i="0" u="none" strike="noStrike">
                        <a:effectLst/>
                        <a:latin typeface="Times New Roman" panose="02020603050405020304" pitchFamily="18" charset="0"/>
                        <a:cs typeface="Times New Roman" panose="02020603050405020304" pitchFamily="18" charset="0"/>
                      </a:endParaRPr>
                    </a:p>
                  </a:txBody>
                  <a:tcPr marL="65448" marR="65448" marT="90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nl-NL" sz="2800" kern="1200" dirty="0">
                          <a:solidFill>
                            <a:schemeClr val="tx1"/>
                          </a:solidFill>
                          <a:effectLst/>
                          <a:latin typeface="Times New Roman" panose="02020603050405020304" pitchFamily="18" charset="0"/>
                          <a:ea typeface="+mn-ea"/>
                          <a:cs typeface="Times New Roman" panose="02020603050405020304" pitchFamily="18" charset="0"/>
                        </a:rPr>
                        <a:t>Văn bản đề cập  đến vấn đề sự đa dạng của các loài vật trên TĐ và trật tự trong đời sống muôn loài. </a:t>
                      </a:r>
                      <a:r>
                        <a:rPr lang="vi-VN" sz="2800" b="0" i="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2800" b="0" i="0" u="none" strike="noStrike" dirty="0">
                        <a:effectLst/>
                        <a:latin typeface="Times New Roman" panose="02020603050405020304" pitchFamily="18" charset="0"/>
                        <a:cs typeface="Times New Roman" panose="02020603050405020304" pitchFamily="18" charset="0"/>
                      </a:endParaRPr>
                    </a:p>
                  </a:txBody>
                  <a:tcPr marL="65448" marR="65448" marT="90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7791829"/>
                  </a:ext>
                </a:extLst>
              </a:tr>
              <a:tr h="841489">
                <a:tc>
                  <a:txBody>
                    <a:bodyPr/>
                    <a:lstStyle/>
                    <a:p>
                      <a:pPr algn="l" fontAlgn="ctr">
                        <a:spcBef>
                          <a:spcPts val="0"/>
                        </a:spcBef>
                        <a:spcAft>
                          <a:spcPts val="0"/>
                        </a:spcAft>
                      </a:pPr>
                      <a:r>
                        <a:rPr lang="vi-VN" sz="28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Ý nghĩa</a:t>
                      </a:r>
                      <a:endParaRPr lang="vi-VN" sz="2800" b="0" i="0" u="none" strike="noStrike">
                        <a:effectLst/>
                        <a:latin typeface="Times New Roman" panose="02020603050405020304" pitchFamily="18" charset="0"/>
                        <a:cs typeface="Times New Roman" panose="02020603050405020304" pitchFamily="18" charset="0"/>
                      </a:endParaRPr>
                    </a:p>
                  </a:txBody>
                  <a:tcPr marL="65448" marR="65448" marT="90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sz="2800" kern="1200" dirty="0">
                          <a:solidFill>
                            <a:schemeClr val="tx1"/>
                          </a:solidFill>
                          <a:effectLst/>
                          <a:latin typeface="Times New Roman" panose="02020603050405020304" pitchFamily="18" charset="0"/>
                          <a:ea typeface="+mn-ea"/>
                          <a:cs typeface="Times New Roman" panose="02020603050405020304" pitchFamily="18" charset="0"/>
                        </a:rPr>
                        <a:t>VB đã đặt ra cho con người vấn đề cần biết chung sống hài hoà với muôn loài, để bảo tồn sự đa dạng của thiên nhiên trên TĐ.</a:t>
                      </a:r>
                      <a:endParaRPr lang="vi-VN" sz="28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5448" marR="65448" marT="90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18024880"/>
                  </a:ext>
                </a:extLst>
              </a:tr>
              <a:tr h="1111247">
                <a:tc>
                  <a:txBody>
                    <a:bodyPr/>
                    <a:lstStyle/>
                    <a:p>
                      <a:pPr algn="l" fontAlgn="ctr">
                        <a:spcBef>
                          <a:spcPts val="0"/>
                        </a:spcBef>
                        <a:spcAft>
                          <a:spcPts val="0"/>
                        </a:spcAft>
                      </a:pPr>
                      <a:r>
                        <a:rPr lang="vi-VN" sz="28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Nghệ thuật</a:t>
                      </a:r>
                      <a:endParaRPr lang="vi-VN" sz="2800" b="0" i="0" u="none" strike="noStrike">
                        <a:effectLst/>
                        <a:latin typeface="Times New Roman" panose="02020603050405020304" pitchFamily="18" charset="0"/>
                        <a:cs typeface="Times New Roman" panose="02020603050405020304" pitchFamily="18" charset="0"/>
                      </a:endParaRPr>
                    </a:p>
                  </a:txBody>
                  <a:tcPr marL="65448" marR="65448" marT="90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Số</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liệu</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dẫn</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chứng</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phù</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hợp</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cụ</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thể</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lập</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luận</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rõ</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ràng</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logic</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có</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tính</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thuyết</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phục</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a:t>
                      </a:r>
                    </a:p>
                    <a:p>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Cách</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mở</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đầu</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kết</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thúc</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văn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bản</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có</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sự</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thống</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nhất</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hỗ</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trợ</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cho nhau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tạo</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nên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nét</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đặc</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sắc</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độc</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đáo</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cho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VB</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a:t>
                      </a:r>
                      <a:endParaRPr lang="vi-VN" sz="2800" b="0" i="0" u="none" strike="noStrike" dirty="0">
                        <a:effectLst/>
                        <a:latin typeface="Times New Roman" panose="02020603050405020304" pitchFamily="18" charset="0"/>
                        <a:cs typeface="Times New Roman" panose="02020603050405020304" pitchFamily="18" charset="0"/>
                      </a:endParaRPr>
                    </a:p>
                  </a:txBody>
                  <a:tcPr marL="65448" marR="65448" marT="90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60542258"/>
                  </a:ext>
                </a:extLst>
              </a:tr>
            </a:tbl>
          </a:graphicData>
        </a:graphic>
      </p:graphicFrame>
    </p:spTree>
    <p:extLst>
      <p:ext uri="{BB962C8B-B14F-4D97-AF65-F5344CB8AC3E}">
        <p14:creationId xmlns:p14="http://schemas.microsoft.com/office/powerpoint/2010/main" val="296075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randombar(horizont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cỏ, bầu trời, công viên&#10;&#10;Mô tả được tạo tự động">
            <a:extLst>
              <a:ext uri="{FF2B5EF4-FFF2-40B4-BE49-F238E27FC236}">
                <a16:creationId xmlns:a16="http://schemas.microsoft.com/office/drawing/2014/main" xmlns="" id="{A15423CF-066F-4F39-8003-54E582D077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12618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2F4654B4-B750-42DA-9422-568415AE90E7}"/>
              </a:ext>
            </a:extLst>
          </p:cNvPr>
          <p:cNvSpPr>
            <a:spLocks noGrp="1"/>
          </p:cNvSpPr>
          <p:nvPr>
            <p:ph type="ctrTitle"/>
          </p:nvPr>
        </p:nvSpPr>
        <p:spPr>
          <a:xfrm>
            <a:off x="617369" y="1411939"/>
            <a:ext cx="8889702" cy="3899647"/>
          </a:xfrm>
        </p:spPr>
        <p:style>
          <a:lnRef idx="2">
            <a:schemeClr val="accent1"/>
          </a:lnRef>
          <a:fillRef idx="1">
            <a:schemeClr val="lt1"/>
          </a:fillRef>
          <a:effectRef idx="0">
            <a:schemeClr val="accent1"/>
          </a:effectRef>
          <a:fontRef idx="minor">
            <a:schemeClr val="dk1"/>
          </a:fontRef>
        </p:style>
        <p:txBody>
          <a:bodyPr>
            <a:noAutofit/>
          </a:bodyPr>
          <a:lstStyle/>
          <a:p>
            <a:r>
              <a:rPr lang="en-US" sz="3200" b="1" smtClean="0">
                <a:solidFill>
                  <a:schemeClr val="tx1"/>
                </a:solidFill>
                <a:latin typeface="Times New Roman" pitchFamily="18" charset="0"/>
                <a:cs typeface="Times New Roman" pitchFamily="18" charset="0"/>
              </a:rPr>
              <a:t>b) Loại </a:t>
            </a:r>
            <a:r>
              <a:rPr lang="en-US" sz="3200" b="1">
                <a:solidFill>
                  <a:schemeClr val="tx1"/>
                </a:solidFill>
                <a:latin typeface="Times New Roman" pitchFamily="18" charset="0"/>
                <a:cs typeface="Times New Roman" pitchFamily="18" charset="0"/>
              </a:rPr>
              <a:t>văn bản</a:t>
            </a:r>
            <a:r>
              <a:rPr lang="en-US" sz="3200">
                <a:solidFill>
                  <a:schemeClr val="tx1"/>
                </a:solidFill>
                <a:latin typeface="Times New Roman" pitchFamily="18" charset="0"/>
                <a:cs typeface="Times New Roman" pitchFamily="18" charset="0"/>
              </a:rPr>
              <a:t>: có nhiều cách phân loại VB như</a:t>
            </a:r>
            <a:r>
              <a:rPr lang="en-US" sz="3200" smtClean="0">
                <a:solidFill>
                  <a:schemeClr val="tx1"/>
                </a:solidFill>
                <a:latin typeface="Times New Roman" pitchFamily="18" charset="0"/>
                <a:cs typeface="Times New Roman" pitchFamily="18" charset="0"/>
              </a:rPr>
              <a:t>:</a:t>
            </a:r>
            <a:br>
              <a:rPr lang="en-US" sz="3200" smtClean="0">
                <a:solidFill>
                  <a:schemeClr val="tx1"/>
                </a:solidFill>
                <a:latin typeface="Times New Roman" pitchFamily="18" charset="0"/>
                <a:cs typeface="Times New Roman" pitchFamily="18" charset="0"/>
              </a:rPr>
            </a:br>
            <a:r>
              <a:rPr lang="en-US" sz="3200" smtClean="0">
                <a:solidFill>
                  <a:schemeClr val="tx1"/>
                </a:solidFill>
                <a:latin typeface="Times New Roman" pitchFamily="18" charset="0"/>
                <a:cs typeface="Times New Roman" pitchFamily="18" charset="0"/>
              </a:rPr>
              <a:t> </a:t>
            </a:r>
            <a:r>
              <a:rPr lang="en-US" sz="3200">
                <a:solidFill>
                  <a:schemeClr val="tx1"/>
                </a:solidFill>
                <a:latin typeface="Times New Roman" pitchFamily="18" charset="0"/>
                <a:cs typeface="Times New Roman" pitchFamily="18" charset="0"/>
              </a:rPr>
              <a:t/>
            </a:r>
            <a:br>
              <a:rPr lang="en-US" sz="3200">
                <a:solidFill>
                  <a:schemeClr val="tx1"/>
                </a:solidFill>
                <a:latin typeface="Times New Roman" pitchFamily="18" charset="0"/>
                <a:cs typeface="Times New Roman" pitchFamily="18" charset="0"/>
              </a:rPr>
            </a:br>
            <a:r>
              <a:rPr lang="en-US" sz="3200">
                <a:solidFill>
                  <a:schemeClr val="tx1"/>
                </a:solidFill>
                <a:latin typeface="Times New Roman" pitchFamily="18" charset="0"/>
                <a:cs typeface="Times New Roman" pitchFamily="18" charset="0"/>
              </a:rPr>
              <a:t>- </a:t>
            </a:r>
            <a:r>
              <a:rPr lang="en-US" sz="3200" b="1" i="1">
                <a:solidFill>
                  <a:schemeClr val="tx1"/>
                </a:solidFill>
                <a:latin typeface="Times New Roman" pitchFamily="18" charset="0"/>
                <a:cs typeface="Times New Roman" pitchFamily="18" charset="0"/>
              </a:rPr>
              <a:t>Dựa vào chức năng giao tiếp</a:t>
            </a:r>
            <a:r>
              <a:rPr lang="en-US" sz="3200" b="1">
                <a:solidFill>
                  <a:schemeClr val="tx1"/>
                </a:solidFill>
                <a:latin typeface="Times New Roman" pitchFamily="18" charset="0"/>
                <a:cs typeface="Times New Roman" pitchFamily="18" charset="0"/>
              </a:rPr>
              <a:t> </a:t>
            </a:r>
            <a:r>
              <a:rPr lang="en-US" sz="3200">
                <a:solidFill>
                  <a:schemeClr val="tx1"/>
                </a:solidFill>
                <a:latin typeface="Times New Roman" pitchFamily="18" charset="0"/>
                <a:cs typeface="Times New Roman" pitchFamily="18" charset="0"/>
              </a:rPr>
              <a:t>có VB nghị luận, VB văn học, VB thông tin.</a:t>
            </a:r>
            <a:br>
              <a:rPr lang="en-US" sz="3200">
                <a:solidFill>
                  <a:schemeClr val="tx1"/>
                </a:solidFill>
                <a:latin typeface="Times New Roman" pitchFamily="18" charset="0"/>
                <a:cs typeface="Times New Roman" pitchFamily="18" charset="0"/>
              </a:rPr>
            </a:br>
            <a:r>
              <a:rPr lang="en-US" sz="3200" b="1">
                <a:solidFill>
                  <a:schemeClr val="tx1"/>
                </a:solidFill>
                <a:latin typeface="Times New Roman" pitchFamily="18" charset="0"/>
                <a:cs typeface="Times New Roman" pitchFamily="18" charset="0"/>
              </a:rPr>
              <a:t>- </a:t>
            </a:r>
            <a:r>
              <a:rPr lang="en-US" sz="3200" b="1" i="1">
                <a:solidFill>
                  <a:schemeClr val="tx1"/>
                </a:solidFill>
                <a:latin typeface="Times New Roman" pitchFamily="18" charset="0"/>
                <a:cs typeface="Times New Roman" pitchFamily="18" charset="0"/>
              </a:rPr>
              <a:t>Dựa vào tình đa dạng của phương tiện, phương thức truyền tải thông tin</a:t>
            </a:r>
            <a:r>
              <a:rPr lang="en-US" sz="3200" b="1">
                <a:solidFill>
                  <a:schemeClr val="tx1"/>
                </a:solidFill>
                <a:latin typeface="Times New Roman" pitchFamily="18" charset="0"/>
                <a:cs typeface="Times New Roman" pitchFamily="18" charset="0"/>
              </a:rPr>
              <a:t> có</a:t>
            </a:r>
            <a:r>
              <a:rPr lang="en-US" sz="3200">
                <a:solidFill>
                  <a:schemeClr val="tx1"/>
                </a:solidFill>
                <a:latin typeface="Times New Roman" pitchFamily="18" charset="0"/>
                <a:cs typeface="Times New Roman" pitchFamily="18" charset="0"/>
              </a:rPr>
              <a:t>: VB thông thường, VB đa phương thức.</a:t>
            </a:r>
            <a:br>
              <a:rPr lang="en-US" sz="3200">
                <a:solidFill>
                  <a:schemeClr val="tx1"/>
                </a:solidFill>
                <a:latin typeface="Times New Roman" pitchFamily="18" charset="0"/>
                <a:cs typeface="Times New Roman" pitchFamily="18" charset="0"/>
              </a:rPr>
            </a:br>
            <a:r>
              <a:rPr lang="en-US" sz="3200" b="1">
                <a:solidFill>
                  <a:schemeClr val="tx1"/>
                </a:solidFill>
                <a:latin typeface="Times New Roman" pitchFamily="18" charset="0"/>
                <a:cs typeface="Times New Roman" pitchFamily="18" charset="0"/>
              </a:rPr>
              <a:t>- </a:t>
            </a:r>
            <a:r>
              <a:rPr lang="en-US" sz="3200" b="1" i="1">
                <a:solidFill>
                  <a:schemeClr val="tx1"/>
                </a:solidFill>
                <a:latin typeface="Times New Roman" pitchFamily="18" charset="0"/>
                <a:cs typeface="Times New Roman" pitchFamily="18" charset="0"/>
              </a:rPr>
              <a:t>Dựa vào hình thức xuất hiện</a:t>
            </a:r>
            <a:r>
              <a:rPr lang="en-US" sz="3200" b="1">
                <a:solidFill>
                  <a:schemeClr val="tx1"/>
                </a:solidFill>
                <a:latin typeface="Times New Roman" pitchFamily="18" charset="0"/>
                <a:cs typeface="Times New Roman" pitchFamily="18" charset="0"/>
              </a:rPr>
              <a:t> có</a:t>
            </a:r>
            <a:r>
              <a:rPr lang="en-US" sz="3200">
                <a:solidFill>
                  <a:schemeClr val="tx1"/>
                </a:solidFill>
                <a:latin typeface="Times New Roman" pitchFamily="18" charset="0"/>
                <a:cs typeface="Times New Roman" pitchFamily="18" charset="0"/>
              </a:rPr>
              <a:t>: VB viết, VB nói.</a:t>
            </a:r>
            <a:br>
              <a:rPr lang="en-US" sz="3200">
                <a:solidFill>
                  <a:schemeClr val="tx1"/>
                </a:solidFill>
                <a:latin typeface="Times New Roman" pitchFamily="18" charset="0"/>
                <a:cs typeface="Times New Roman" pitchFamily="18" charset="0"/>
              </a:rPr>
            </a:br>
            <a:endParaRPr lang="vi-VN" sz="3200" dirty="0">
              <a:solidFill>
                <a:schemeClr val="tx1"/>
              </a:solidFill>
              <a:latin typeface="Times New Roman" pitchFamily="18" charset="0"/>
              <a:cs typeface="Times New Roman" pitchFamily="18" charset="0"/>
            </a:endParaRPr>
          </a:p>
        </p:txBody>
      </p:sp>
      <p:sp>
        <p:nvSpPr>
          <p:cNvPr id="4" name="Hộp Văn bản 3">
            <a:extLst>
              <a:ext uri="{FF2B5EF4-FFF2-40B4-BE49-F238E27FC236}">
                <a16:creationId xmlns:a16="http://schemas.microsoft.com/office/drawing/2014/main" xmlns="" id="{6DBAB352-7975-4B08-8D84-DD74277CD94A}"/>
              </a:ext>
            </a:extLst>
          </p:cNvPr>
          <p:cNvSpPr txBox="1"/>
          <p:nvPr/>
        </p:nvSpPr>
        <p:spPr>
          <a:xfrm>
            <a:off x="1390651" y="361950"/>
            <a:ext cx="5343524"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II</a:t>
            </a:r>
            <a:r>
              <a:rPr lang="vi-VN"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vi-VN"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THỰC</a:t>
            </a:r>
            <a:r>
              <a:rPr lang="vi-VN"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vi-VN"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HÀNH</a:t>
            </a:r>
            <a:r>
              <a:rPr lang="vi-VN"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vi-VN"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TIẾNG</a:t>
            </a:r>
            <a:r>
              <a:rPr lang="vi-VN"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vi-VN"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VIỆT</a:t>
            </a:r>
            <a:endParaRPr lang="vi-VN"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51520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010" y="187876"/>
            <a:ext cx="8919883" cy="4031873"/>
          </a:xfrm>
          <a:prstGeom prst="rect">
            <a:avLst/>
          </a:prstGeom>
        </p:spPr>
        <p:txBody>
          <a:bodyPr wrap="square">
            <a:spAutoFit/>
          </a:bodyPr>
          <a:lstStyle/>
          <a:p>
            <a:r>
              <a:rPr lang="en-US" sz="3200" b="1" smtClean="0">
                <a:latin typeface="Times New Roman" pitchFamily="18" charset="0"/>
                <a:cs typeface="Times New Roman" pitchFamily="18" charset="0"/>
              </a:rPr>
              <a:t>2.Đoạn </a:t>
            </a:r>
            <a:r>
              <a:rPr lang="en-US" sz="3200" b="1">
                <a:latin typeface="Times New Roman" pitchFamily="18" charset="0"/>
                <a:cs typeface="Times New Roman" pitchFamily="18" charset="0"/>
              </a:rPr>
              <a:t>văn trong văn bản: </a:t>
            </a:r>
            <a:endParaRPr lang="en-US" sz="3200">
              <a:latin typeface="Times New Roman" pitchFamily="18" charset="0"/>
              <a:cs typeface="Times New Roman" pitchFamily="18" charset="0"/>
            </a:endParaRPr>
          </a:p>
          <a:p>
            <a:r>
              <a:rPr lang="en-US" sz="3200" b="1">
                <a:latin typeface="Times New Roman" pitchFamily="18" charset="0"/>
                <a:cs typeface="Times New Roman" pitchFamily="18" charset="0"/>
              </a:rPr>
              <a:t>a. Đặc điểm:</a:t>
            </a:r>
            <a:endParaRPr lang="en-US" sz="3200">
              <a:latin typeface="Times New Roman" pitchFamily="18" charset="0"/>
              <a:cs typeface="Times New Roman" pitchFamily="18" charset="0"/>
            </a:endParaRPr>
          </a:p>
          <a:p>
            <a:r>
              <a:rPr lang="en-US" sz="3200">
                <a:latin typeface="Times New Roman" pitchFamily="18" charset="0"/>
                <a:cs typeface="Times New Roman" pitchFamily="18" charset="0"/>
              </a:rPr>
              <a:t>- Đoạn văn là bộ phận quan trọng của văn bản, có sự hoàn chỉnh tương đổi về ý nghĩa và hình thức, gồm </a:t>
            </a:r>
            <a:r>
              <a:rPr lang="en-US" sz="3200" smtClean="0">
                <a:latin typeface="Times New Roman" pitchFamily="18" charset="0"/>
                <a:cs typeface="Times New Roman" pitchFamily="18" charset="0"/>
              </a:rPr>
              <a:t>nhều </a:t>
            </a:r>
            <a:r>
              <a:rPr lang="en-US" sz="3200">
                <a:latin typeface="Times New Roman" pitchFamily="18" charset="0"/>
                <a:cs typeface="Times New Roman" pitchFamily="18" charset="0"/>
              </a:rPr>
              <a:t>câu (có khi chỉ có một câu) được tổ chức xoay quanh một ý nhỏ.</a:t>
            </a:r>
          </a:p>
          <a:p>
            <a:r>
              <a:rPr lang="en-US" sz="3200">
                <a:latin typeface="Times New Roman" pitchFamily="18" charset="0"/>
                <a:cs typeface="Times New Roman" pitchFamily="18" charset="0"/>
              </a:rPr>
              <a:t>- Đoạn văn bắt đầu bằng chữ cái viết hoa lùi vào đầu dòng, kết thúc bằng một dấu chấm câu</a:t>
            </a:r>
            <a:r>
              <a:rPr lang="en-US" sz="3200" smtClean="0">
                <a:latin typeface="Times New Roman" pitchFamily="18" charset="0"/>
                <a:cs typeface="Times New Roman" pitchFamily="18" charset="0"/>
              </a:rPr>
              <a:t>.</a:t>
            </a:r>
            <a:endParaRPr lang="en-US" sz="3200">
              <a:latin typeface="Times New Roman" pitchFamily="18" charset="0"/>
              <a:cs typeface="Times New Roman" pitchFamily="18" charset="0"/>
            </a:endParaRPr>
          </a:p>
        </p:txBody>
      </p:sp>
      <p:sp>
        <p:nvSpPr>
          <p:cNvPr id="7" name="Hộp Văn bản 3">
            <a:extLst>
              <a:ext uri="{FF2B5EF4-FFF2-40B4-BE49-F238E27FC236}">
                <a16:creationId xmlns:a16="http://schemas.microsoft.com/office/drawing/2014/main" xmlns="" id="{6DBAB352-7975-4B08-8D84-DD74277CD94A}"/>
              </a:ext>
            </a:extLst>
          </p:cNvPr>
          <p:cNvSpPr txBox="1"/>
          <p:nvPr/>
        </p:nvSpPr>
        <p:spPr>
          <a:xfrm>
            <a:off x="251011" y="4207838"/>
            <a:ext cx="10009096" cy="206210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b="1">
                <a:latin typeface="Times New Roman" pitchFamily="18" charset="0"/>
                <a:cs typeface="Times New Roman" pitchFamily="18" charset="0"/>
              </a:rPr>
              <a:t>b. Chức năng đoạn văn trong văn bản:</a:t>
            </a:r>
            <a:endParaRPr lang="en-US" sz="3200">
              <a:latin typeface="Times New Roman" pitchFamily="18" charset="0"/>
              <a:cs typeface="Times New Roman" pitchFamily="18" charset="0"/>
            </a:endParaRPr>
          </a:p>
          <a:p>
            <a:r>
              <a:rPr lang="en-US" sz="3200">
                <a:latin typeface="Times New Roman" pitchFamily="18" charset="0"/>
                <a:cs typeface="Times New Roman" pitchFamily="18" charset="0"/>
              </a:rPr>
              <a:t>- mở đầu văn bản</a:t>
            </a:r>
          </a:p>
          <a:p>
            <a:r>
              <a:rPr lang="en-US" sz="3200">
                <a:latin typeface="Times New Roman" pitchFamily="18" charset="0"/>
                <a:cs typeface="Times New Roman" pitchFamily="18" charset="0"/>
              </a:rPr>
              <a:t>- trình bày một khí cạnh nào đó của nội dung chính</a:t>
            </a:r>
          </a:p>
          <a:p>
            <a:r>
              <a:rPr lang="en-US" sz="3200">
                <a:latin typeface="Times New Roman" pitchFamily="18" charset="0"/>
                <a:cs typeface="Times New Roman" pitchFamily="18" charset="0"/>
              </a:rPr>
              <a:t>- kết thúc văn bản hoặc mở rộng liên kết vấn đề.</a:t>
            </a:r>
          </a:p>
        </p:txBody>
      </p:sp>
    </p:spTree>
    <p:extLst>
      <p:ext uri="{BB962C8B-B14F-4D97-AF65-F5344CB8AC3E}">
        <p14:creationId xmlns:p14="http://schemas.microsoft.com/office/powerpoint/2010/main" val="182335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Hình ảnh 32">
            <a:extLst>
              <a:ext uri="{FF2B5EF4-FFF2-40B4-BE49-F238E27FC236}">
                <a16:creationId xmlns:a16="http://schemas.microsoft.com/office/drawing/2014/main" xmlns="" id="{B7C0EE69-F27E-48E4-84B3-DF343FA96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54" y="-9525"/>
            <a:ext cx="12365753" cy="6858000"/>
          </a:xfrm>
          <a:prstGeom prst="rect">
            <a:avLst/>
          </a:prstGeom>
        </p:spPr>
      </p:pic>
      <p:sp>
        <p:nvSpPr>
          <p:cNvPr id="9" name="Hộp Văn bản 8">
            <a:extLst>
              <a:ext uri="{FF2B5EF4-FFF2-40B4-BE49-F238E27FC236}">
                <a16:creationId xmlns:a16="http://schemas.microsoft.com/office/drawing/2014/main" xmlns="" id="{35220676-1584-4B30-84B2-221E47E0A2D3}"/>
              </a:ext>
            </a:extLst>
          </p:cNvPr>
          <p:cNvSpPr txBox="1"/>
          <p:nvPr/>
        </p:nvSpPr>
        <p:spPr>
          <a:xfrm>
            <a:off x="545123" y="2324576"/>
            <a:ext cx="2863780" cy="181588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800" b="1" u="sng" kern="100"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rPr>
              <a:t>Bài tập 1</a:t>
            </a:r>
          </a:p>
          <a:p>
            <a:pPr algn="just"/>
            <a:r>
              <a:rPr lang="vi-VN" sz="2800" b="1" kern="100" smtClean="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“Trái </a:t>
            </a:r>
            <a:r>
              <a:rPr lang="vi-VN" sz="28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Đất</a:t>
            </a:r>
            <a:r>
              <a:rPr lang="vi-VN" sz="28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 </a:t>
            </a:r>
            <a:r>
              <a:rPr lang="vi-VN" sz="28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cái</a:t>
            </a:r>
            <a:r>
              <a:rPr lang="vi-VN" sz="28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nôi </a:t>
            </a:r>
            <a:r>
              <a:rPr lang="vi-VN" sz="28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vi-VN" sz="28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sự</a:t>
            </a:r>
            <a:r>
              <a:rPr lang="vi-VN" sz="28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sống</a:t>
            </a:r>
            <a:r>
              <a:rPr lang="vi-VN" sz="28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là</a:t>
            </a:r>
            <a:r>
              <a:rPr lang="vi-VN" sz="28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một</a:t>
            </a:r>
            <a:r>
              <a:rPr lang="vi-VN" sz="28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văn </a:t>
            </a:r>
            <a:r>
              <a:rPr lang="vi-VN" sz="28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bản</a:t>
            </a:r>
            <a:r>
              <a:rPr lang="vi-VN" sz="28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vi-VN" sz="2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xmlns="" id="{FCE39B2A-2452-49BF-AB96-A3360AEA6B68}"/>
              </a:ext>
            </a:extLst>
          </p:cNvPr>
          <p:cNvSpPr txBox="1"/>
          <p:nvPr/>
        </p:nvSpPr>
        <p:spPr>
          <a:xfrm>
            <a:off x="4358473" y="1408868"/>
            <a:ext cx="3127549"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Tồn</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tại</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ở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dạng</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viết</a:t>
            </a:r>
            <a:endParaRPr lang="vi-VN" sz="2800" dirty="0"/>
          </a:p>
        </p:txBody>
      </p:sp>
      <p:sp>
        <p:nvSpPr>
          <p:cNvPr id="13" name="Hộp Văn bản 12">
            <a:extLst>
              <a:ext uri="{FF2B5EF4-FFF2-40B4-BE49-F238E27FC236}">
                <a16:creationId xmlns:a16="http://schemas.microsoft.com/office/drawing/2014/main" xmlns="" id="{35FCF9B2-611F-4C82-B6BB-388512AD023F}"/>
              </a:ext>
            </a:extLst>
          </p:cNvPr>
          <p:cNvSpPr txBox="1"/>
          <p:nvPr/>
        </p:nvSpPr>
        <p:spPr>
          <a:xfrm>
            <a:off x="4358473" y="2122588"/>
            <a:ext cx="7288404" cy="181588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D</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ùng</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để</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trao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đổi</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thông tin: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Tác</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giả</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đã</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nêu ra 5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đề</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mục</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có</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các</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thông tin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tới</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người</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đọc</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như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vị</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trí</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TĐ</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trong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hệ</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MT</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vai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trò</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nước</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sự</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sống</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sinh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vật</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trên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TĐ</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và</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hiện</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trạng</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TĐ</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800" dirty="0"/>
          </a:p>
        </p:txBody>
      </p:sp>
      <p:sp>
        <p:nvSpPr>
          <p:cNvPr id="15" name="Hộp Văn bản 14">
            <a:extLst>
              <a:ext uri="{FF2B5EF4-FFF2-40B4-BE49-F238E27FC236}">
                <a16:creationId xmlns:a16="http://schemas.microsoft.com/office/drawing/2014/main" xmlns="" id="{71202F79-D84E-4EB6-AC1B-23398F76CEB1}"/>
              </a:ext>
            </a:extLst>
          </p:cNvPr>
          <p:cNvSpPr txBox="1"/>
          <p:nvPr/>
        </p:nvSpPr>
        <p:spPr>
          <a:xfrm>
            <a:off x="4358473" y="4176595"/>
            <a:ext cx="7288404"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800" dirty="0" err="1">
                <a:solidFill>
                  <a:srgbClr val="000000"/>
                </a:solidFill>
                <a:effectLst/>
                <a:latin typeface="Times New Roman" panose="02020603050405020304" pitchFamily="18" charset="0"/>
                <a:ea typeface="Arial" panose="020B0604020202020204" pitchFamily="34" charset="0"/>
              </a:rPr>
              <a:t>Trình</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bày</a:t>
            </a:r>
            <a:r>
              <a:rPr lang="vi-VN" sz="2800" dirty="0">
                <a:solidFill>
                  <a:srgbClr val="000000"/>
                </a:solidFill>
                <a:effectLst/>
                <a:latin typeface="Times New Roman" panose="02020603050405020304" pitchFamily="18" charset="0"/>
                <a:ea typeface="Arial" panose="020B0604020202020204" pitchFamily="34" charset="0"/>
              </a:rPr>
              <a:t> suy </a:t>
            </a:r>
            <a:r>
              <a:rPr lang="vi-VN" sz="2800" dirty="0" err="1">
                <a:solidFill>
                  <a:srgbClr val="000000"/>
                </a:solidFill>
                <a:effectLst/>
                <a:latin typeface="Times New Roman" panose="02020603050405020304" pitchFamily="18" charset="0"/>
                <a:ea typeface="Arial" panose="020B0604020202020204" pitchFamily="34" charset="0"/>
              </a:rPr>
              <a:t>nghĩ</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cảm</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xúc</a:t>
            </a:r>
            <a:r>
              <a:rPr lang="vi-VN" sz="2800" dirty="0">
                <a:solidFill>
                  <a:srgbClr val="000000"/>
                </a:solidFill>
                <a:effectLst/>
                <a:latin typeface="Times New Roman" panose="02020603050405020304" pitchFamily="18" charset="0"/>
                <a:ea typeface="Arial" panose="020B0604020202020204" pitchFamily="34" charset="0"/>
              </a:rPr>
              <a:t>: suy </a:t>
            </a:r>
            <a:r>
              <a:rPr lang="vi-VN" sz="2800" dirty="0" err="1">
                <a:solidFill>
                  <a:srgbClr val="000000"/>
                </a:solidFill>
                <a:effectLst/>
                <a:latin typeface="Times New Roman" panose="02020603050405020304" pitchFamily="18" charset="0"/>
                <a:ea typeface="Arial" panose="020B0604020202020204" pitchFamily="34" charset="0"/>
              </a:rPr>
              <a:t>nghĩ</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về</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trách</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nhiệm</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của</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loài</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người</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trước</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hiện</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trạng</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của</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TĐ</a:t>
            </a:r>
            <a:r>
              <a:rPr lang="vi-VN" sz="2800" dirty="0">
                <a:solidFill>
                  <a:srgbClr val="000000"/>
                </a:solidFill>
                <a:effectLst/>
                <a:latin typeface="Times New Roman" panose="02020603050405020304" pitchFamily="18" charset="0"/>
                <a:ea typeface="Arial" panose="020B0604020202020204" pitchFamily="34" charset="0"/>
              </a:rPr>
              <a:t> </a:t>
            </a:r>
            <a:r>
              <a:rPr lang="vi-VN" sz="2800" dirty="0" err="1">
                <a:solidFill>
                  <a:srgbClr val="000000"/>
                </a:solidFill>
                <a:effectLst/>
                <a:latin typeface="Times New Roman" panose="02020603050405020304" pitchFamily="18" charset="0"/>
                <a:ea typeface="Arial" panose="020B0604020202020204" pitchFamily="34" charset="0"/>
              </a:rPr>
              <a:t>hiện</a:t>
            </a:r>
            <a:r>
              <a:rPr lang="vi-VN" sz="2800" dirty="0">
                <a:solidFill>
                  <a:srgbClr val="000000"/>
                </a:solidFill>
                <a:effectLst/>
                <a:latin typeface="Times New Roman" panose="02020603050405020304" pitchFamily="18" charset="0"/>
                <a:ea typeface="Arial" panose="020B0604020202020204" pitchFamily="34" charset="0"/>
              </a:rPr>
              <a:t> nay.</a:t>
            </a:r>
            <a:endParaRPr lang="vi-VN" sz="2800" dirty="0"/>
          </a:p>
        </p:txBody>
      </p:sp>
      <p:cxnSp>
        <p:nvCxnSpPr>
          <p:cNvPr id="17" name="Đường kết nối Mũi tên Thẳng 16">
            <a:extLst>
              <a:ext uri="{FF2B5EF4-FFF2-40B4-BE49-F238E27FC236}">
                <a16:creationId xmlns:a16="http://schemas.microsoft.com/office/drawing/2014/main" xmlns="" id="{6B23B6F5-090F-4E8E-A285-107FBC6859DB}"/>
              </a:ext>
            </a:extLst>
          </p:cNvPr>
          <p:cNvCxnSpPr>
            <a:cxnSpLocks/>
          </p:cNvCxnSpPr>
          <p:nvPr/>
        </p:nvCxnSpPr>
        <p:spPr>
          <a:xfrm flipV="1">
            <a:off x="3473590" y="1053226"/>
            <a:ext cx="820196" cy="160609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Đường kết nối Mũi tên Thẳng 20">
            <a:extLst>
              <a:ext uri="{FF2B5EF4-FFF2-40B4-BE49-F238E27FC236}">
                <a16:creationId xmlns:a16="http://schemas.microsoft.com/office/drawing/2014/main" xmlns="" id="{115D34DA-21F8-4BEC-92FA-40D001A8CAF9}"/>
              </a:ext>
            </a:extLst>
          </p:cNvPr>
          <p:cNvCxnSpPr>
            <a:cxnSpLocks/>
            <a:endCxn id="11" idx="1"/>
          </p:cNvCxnSpPr>
          <p:nvPr/>
        </p:nvCxnSpPr>
        <p:spPr>
          <a:xfrm flipV="1">
            <a:off x="3473590" y="1670478"/>
            <a:ext cx="884883" cy="9788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Đường kết nối Mũi tên Thẳng 22">
            <a:extLst>
              <a:ext uri="{FF2B5EF4-FFF2-40B4-BE49-F238E27FC236}">
                <a16:creationId xmlns:a16="http://schemas.microsoft.com/office/drawing/2014/main" xmlns="" id="{37BC23F6-8BB2-484F-9341-375CD57E9383}"/>
              </a:ext>
            </a:extLst>
          </p:cNvPr>
          <p:cNvCxnSpPr>
            <a:cxnSpLocks/>
          </p:cNvCxnSpPr>
          <p:nvPr/>
        </p:nvCxnSpPr>
        <p:spPr>
          <a:xfrm>
            <a:off x="3473590" y="2649322"/>
            <a:ext cx="874206" cy="26161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4" name="Hộp Văn bản 33">
            <a:extLst>
              <a:ext uri="{FF2B5EF4-FFF2-40B4-BE49-F238E27FC236}">
                <a16:creationId xmlns:a16="http://schemas.microsoft.com/office/drawing/2014/main" xmlns="" id="{93730EFB-FB0D-45A7-A75E-0FDDD3772E14}"/>
              </a:ext>
            </a:extLst>
          </p:cNvPr>
          <p:cNvSpPr txBox="1"/>
          <p:nvPr/>
        </p:nvSpPr>
        <p:spPr>
          <a:xfrm>
            <a:off x="4347796" y="791616"/>
            <a:ext cx="5939204"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vi-VN" sz="2800" dirty="0" err="1">
                <a:solidFill>
                  <a:srgbClr val="000000"/>
                </a:solidFill>
                <a:latin typeface="Times New Roman" panose="02020603050405020304" pitchFamily="18" charset="0"/>
                <a:cs typeface="Times New Roman" panose="02020603050405020304" pitchFamily="18" charset="0"/>
              </a:rPr>
              <a:t>Hoàn</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chỉnh</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về</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nội</a:t>
            </a:r>
            <a:r>
              <a:rPr lang="vi-VN" sz="2800" dirty="0">
                <a:solidFill>
                  <a:srgbClr val="000000"/>
                </a:solidFill>
                <a:latin typeface="Times New Roman" panose="02020603050405020304" pitchFamily="18" charset="0"/>
                <a:cs typeface="Times New Roman" panose="02020603050405020304" pitchFamily="18" charset="0"/>
              </a:rPr>
              <a:t> dung </a:t>
            </a:r>
            <a:r>
              <a:rPr lang="vi-VN" sz="2800" dirty="0" err="1">
                <a:solidFill>
                  <a:srgbClr val="000000"/>
                </a:solidFill>
                <a:latin typeface="Times New Roman" panose="02020603050405020304" pitchFamily="18" charset="0"/>
                <a:cs typeface="Times New Roman" panose="02020603050405020304" pitchFamily="18" charset="0"/>
              </a:rPr>
              <a:t>và</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hình</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thức</a:t>
            </a:r>
            <a:endParaRPr lang="vi-VN" sz="2800" dirty="0"/>
          </a:p>
        </p:txBody>
      </p:sp>
      <p:cxnSp>
        <p:nvCxnSpPr>
          <p:cNvPr id="37" name="Đường kết nối Mũi tên Thẳng 36">
            <a:extLst>
              <a:ext uri="{FF2B5EF4-FFF2-40B4-BE49-F238E27FC236}">
                <a16:creationId xmlns:a16="http://schemas.microsoft.com/office/drawing/2014/main" xmlns="" id="{CECE94D6-80DE-4131-943B-B612F357D733}"/>
              </a:ext>
            </a:extLst>
          </p:cNvPr>
          <p:cNvCxnSpPr/>
          <p:nvPr/>
        </p:nvCxnSpPr>
        <p:spPr>
          <a:xfrm>
            <a:off x="3473590" y="2659322"/>
            <a:ext cx="820196" cy="171265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853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down)">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barn(inVertical)">
                                      <p:cBhvr>
                                        <p:cTn id="36" dur="500"/>
                                        <p:tgtEl>
                                          <p:spTgt spid="37"/>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 name="Picture 2" descr="Sách Vở Hình ảnh PNG | Vector và các tập tin PSD | Tải về miễn phí trên  Pngtree">
            <a:extLst>
              <a:ext uri="{FF2B5EF4-FFF2-40B4-BE49-F238E27FC236}">
                <a16:creationId xmlns:a16="http://schemas.microsoft.com/office/drawing/2014/main" xmlns="" id="{FB6E38C7-718D-48E5-97A4-ABE2FC551C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147048">
            <a:off x="-542250" y="678974"/>
            <a:ext cx="4395204" cy="5098880"/>
          </a:xfrm>
          <a:prstGeom prst="rect">
            <a:avLst/>
          </a:prstGeom>
          <a:noFill/>
          <a:extLst>
            <a:ext uri="{909E8E84-426E-40DD-AFC4-6F175D3DCCD1}">
              <a14:hiddenFill xmlns:a14="http://schemas.microsoft.com/office/drawing/2010/main">
                <a:solidFill>
                  <a:srgbClr val="FFFFFF"/>
                </a:solidFill>
              </a14:hiddenFill>
            </a:ext>
          </a:extLst>
        </p:spPr>
      </p:pic>
      <p:sp>
        <p:nvSpPr>
          <p:cNvPr id="11" name="Hộp Văn bản 10">
            <a:extLst>
              <a:ext uri="{FF2B5EF4-FFF2-40B4-BE49-F238E27FC236}">
                <a16:creationId xmlns:a16="http://schemas.microsoft.com/office/drawing/2014/main" xmlns="" id="{55EFC824-9F54-4BBA-AB19-3963C872B330}"/>
              </a:ext>
            </a:extLst>
          </p:cNvPr>
          <p:cNvSpPr txBox="1"/>
          <p:nvPr/>
        </p:nvSpPr>
        <p:spPr>
          <a:xfrm>
            <a:off x="611432" y="2140579"/>
            <a:ext cx="2138728" cy="181588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just"/>
            <a:r>
              <a:rPr lang="en-US" sz="2800" b="1" u="sng"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Bài tập2 </a:t>
            </a:r>
            <a:r>
              <a:rPr lang="vi-VN" sz="2800" b="1"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Các </a:t>
            </a:r>
            <a:r>
              <a:rPr lang="vi-VN" sz="2800" b="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bộ</a:t>
            </a:r>
            <a:r>
              <a:rPr lang="vi-VN" sz="2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phận</a:t>
            </a:r>
            <a:r>
              <a:rPr lang="vi-VN" sz="2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cấu</a:t>
            </a:r>
            <a:r>
              <a:rPr lang="vi-VN" sz="2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tạo</a:t>
            </a:r>
            <a:r>
              <a:rPr lang="vi-VN" sz="2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vi-VN" sz="2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văn </a:t>
            </a:r>
            <a:r>
              <a:rPr lang="vi-VN" sz="2800" b="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bản</a:t>
            </a:r>
            <a:endParaRPr lang="vi-VN" sz="2400" b="1"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3" name="Hộp Văn bản 12">
            <a:extLst>
              <a:ext uri="{FF2B5EF4-FFF2-40B4-BE49-F238E27FC236}">
                <a16:creationId xmlns:a16="http://schemas.microsoft.com/office/drawing/2014/main" xmlns="" id="{47C967EB-38AC-4902-9372-B9DBD703C48B}"/>
              </a:ext>
            </a:extLst>
          </p:cNvPr>
          <p:cNvSpPr txBox="1"/>
          <p:nvPr/>
        </p:nvSpPr>
        <p:spPr>
          <a:xfrm>
            <a:off x="3390897" y="468632"/>
            <a:ext cx="5924553"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Nhan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đề</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Trái</a:t>
            </a:r>
            <a:r>
              <a:rPr lang="vi-VN"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Đất</a:t>
            </a:r>
            <a:r>
              <a:rPr lang="vi-VN"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 </a:t>
            </a:r>
            <a:r>
              <a:rPr lang="vi-VN"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cái</a:t>
            </a:r>
            <a:r>
              <a:rPr lang="vi-VN"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nôi </a:t>
            </a:r>
            <a:r>
              <a:rPr lang="vi-VN"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vi-VN"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sự</a:t>
            </a:r>
            <a:r>
              <a:rPr lang="vi-VN"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sống</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4" name="Hộp Văn bản 13">
            <a:extLst>
              <a:ext uri="{FF2B5EF4-FFF2-40B4-BE49-F238E27FC236}">
                <a16:creationId xmlns:a16="http://schemas.microsoft.com/office/drawing/2014/main" xmlns="" id="{346FCE4C-0E63-4224-B564-BE0924614D23}"/>
              </a:ext>
            </a:extLst>
          </p:cNvPr>
          <p:cNvSpPr txBox="1"/>
          <p:nvPr/>
        </p:nvSpPr>
        <p:spPr>
          <a:xfrm>
            <a:off x="3400426" y="1129447"/>
            <a:ext cx="6496050"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Sa-</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pô</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Vì</a:t>
            </a:r>
            <a:r>
              <a:rPr lang="vi-VN" sz="2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sao </a:t>
            </a:r>
            <a:r>
              <a:rPr lang="vi-VN" sz="28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Trái</a:t>
            </a:r>
            <a:r>
              <a:rPr lang="vi-VN" sz="2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Đất</a:t>
            </a:r>
            <a:r>
              <a:rPr lang="vi-VN" sz="2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 </a:t>
            </a:r>
            <a:r>
              <a:rPr lang="vi-VN" sz="28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Bảo</a:t>
            </a:r>
            <a:r>
              <a:rPr lang="vi-VN" sz="2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vệ</a:t>
            </a:r>
            <a:r>
              <a:rPr lang="vi-VN" sz="2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Trái</a:t>
            </a:r>
            <a:r>
              <a:rPr lang="vi-VN" sz="2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Đất</a:t>
            </a:r>
            <a:r>
              <a:rPr lang="vi-VN" sz="2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800" i="1" dirty="0"/>
          </a:p>
        </p:txBody>
      </p:sp>
      <p:sp>
        <p:nvSpPr>
          <p:cNvPr id="16" name="Hộp Văn bản 15">
            <a:extLst>
              <a:ext uri="{FF2B5EF4-FFF2-40B4-BE49-F238E27FC236}">
                <a16:creationId xmlns:a16="http://schemas.microsoft.com/office/drawing/2014/main" xmlns="" id="{8EE4A1E6-7BFD-43C3-9859-21C64EA72D3A}"/>
              </a:ext>
            </a:extLst>
          </p:cNvPr>
          <p:cNvSpPr txBox="1"/>
          <p:nvPr/>
        </p:nvSpPr>
        <p:spPr>
          <a:xfrm>
            <a:off x="3390808" y="2600329"/>
            <a:ext cx="1388268"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Đề</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mục</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8" name="Hộp Văn bản 17">
            <a:extLst>
              <a:ext uri="{FF2B5EF4-FFF2-40B4-BE49-F238E27FC236}">
                <a16:creationId xmlns:a16="http://schemas.microsoft.com/office/drawing/2014/main" xmlns="" id="{A116FAEA-ED38-4CD9-B084-9390D4437CA6}"/>
              </a:ext>
            </a:extLst>
          </p:cNvPr>
          <p:cNvSpPr txBox="1"/>
          <p:nvPr/>
        </p:nvSpPr>
        <p:spPr>
          <a:xfrm>
            <a:off x="5514974" y="2002827"/>
            <a:ext cx="6313232" cy="200054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Trái</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Đất</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trong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hệ</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Mặt</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Trời</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000" i="1" dirty="0">
              <a:effectLst/>
              <a:latin typeface="Times New Roman" panose="02020603050405020304" pitchFamily="18" charset="0"/>
              <a:ea typeface="Arial" panose="020B0604020202020204" pitchFamily="34" charset="0"/>
              <a:cs typeface="Times New Roman" panose="02020603050405020304" pitchFamily="18" charset="0"/>
            </a:endParaRPr>
          </a:p>
          <a:p>
            <a:pPr algn="just"/>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Vị</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thần</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hộ</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mệnh</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sự</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sống</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trên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Trái</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Đất</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000" i="1" dirty="0">
              <a:effectLst/>
              <a:latin typeface="Times New Roman" panose="02020603050405020304" pitchFamily="18" charset="0"/>
              <a:ea typeface="Arial" panose="020B0604020202020204" pitchFamily="34" charset="0"/>
              <a:cs typeface="Times New Roman" panose="02020603050405020304" pitchFamily="18" charset="0"/>
            </a:endParaRPr>
          </a:p>
          <a:p>
            <a:pPr algn="just"/>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Trái</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Đất</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 nơi cư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ngụ</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muôn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loài</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000" i="1" dirty="0">
              <a:effectLst/>
              <a:latin typeface="Times New Roman" panose="02020603050405020304" pitchFamily="18" charset="0"/>
              <a:ea typeface="Arial" panose="020B0604020202020204" pitchFamily="34" charset="0"/>
              <a:cs typeface="Times New Roman" panose="02020603050405020304" pitchFamily="18" charset="0"/>
            </a:endParaRPr>
          </a:p>
          <a:p>
            <a:pPr algn="just"/>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Con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người</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trên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Trái</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Đất</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000" i="1" dirty="0">
              <a:effectLst/>
              <a:latin typeface="Times New Roman" panose="02020603050405020304" pitchFamily="18" charset="0"/>
              <a:ea typeface="Arial" panose="020B0604020202020204" pitchFamily="34" charset="0"/>
              <a:cs typeface="Times New Roman" panose="02020603050405020304" pitchFamily="18" charset="0"/>
            </a:endParaRPr>
          </a:p>
          <a:p>
            <a:pPr algn="just"/>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Tình</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trạng</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Trái</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Đất</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hiện</a:t>
            </a: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nay ra sao?</a:t>
            </a:r>
            <a:endParaRPr lang="vi-VN" sz="2000" i="1"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20" name="Hộp Văn bản 19">
            <a:extLst>
              <a:ext uri="{FF2B5EF4-FFF2-40B4-BE49-F238E27FC236}">
                <a16:creationId xmlns:a16="http://schemas.microsoft.com/office/drawing/2014/main" xmlns="" id="{C6B2F0E8-1D0B-4FFF-97B8-15BD2A664E6D}"/>
              </a:ext>
            </a:extLst>
          </p:cNvPr>
          <p:cNvSpPr txBox="1"/>
          <p:nvPr/>
        </p:nvSpPr>
        <p:spPr>
          <a:xfrm>
            <a:off x="3676651" y="4385683"/>
            <a:ext cx="2219325"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Các</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đoạn</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văn</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22" name="Hộp Văn bản 21">
            <a:extLst>
              <a:ext uri="{FF2B5EF4-FFF2-40B4-BE49-F238E27FC236}">
                <a16:creationId xmlns:a16="http://schemas.microsoft.com/office/drawing/2014/main" xmlns="" id="{581AB2A7-9A6E-4777-A971-E623E880B014}"/>
              </a:ext>
            </a:extLst>
          </p:cNvPr>
          <p:cNvSpPr txBox="1"/>
          <p:nvPr/>
        </p:nvSpPr>
        <p:spPr>
          <a:xfrm>
            <a:off x="3676651" y="5212647"/>
            <a:ext cx="2495550"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Tranh minh </a:t>
            </a:r>
            <a:r>
              <a:rPr lang="vi-VN"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hoạ</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p:txBody>
      </p:sp>
      <p:cxnSp>
        <p:nvCxnSpPr>
          <p:cNvPr id="24" name="Đường kết nối Mũi tên Thẳng 23">
            <a:extLst>
              <a:ext uri="{FF2B5EF4-FFF2-40B4-BE49-F238E27FC236}">
                <a16:creationId xmlns:a16="http://schemas.microsoft.com/office/drawing/2014/main" xmlns="" id="{2D8923EB-E4EB-49C1-B079-0535BE6AF0AF}"/>
              </a:ext>
            </a:extLst>
          </p:cNvPr>
          <p:cNvCxnSpPr>
            <a:stCxn id="11" idx="3"/>
            <a:endCxn id="13" idx="1"/>
          </p:cNvCxnSpPr>
          <p:nvPr/>
        </p:nvCxnSpPr>
        <p:spPr>
          <a:xfrm flipV="1">
            <a:off x="2750160" y="730242"/>
            <a:ext cx="640737" cy="231827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Đường kết nối Mũi tên Thẳng 25">
            <a:extLst>
              <a:ext uri="{FF2B5EF4-FFF2-40B4-BE49-F238E27FC236}">
                <a16:creationId xmlns:a16="http://schemas.microsoft.com/office/drawing/2014/main" xmlns="" id="{7A6C3897-A679-49C0-B81F-AB74FAF113D0}"/>
              </a:ext>
            </a:extLst>
          </p:cNvPr>
          <p:cNvCxnSpPr>
            <a:stCxn id="11" idx="3"/>
            <a:endCxn id="14" idx="1"/>
          </p:cNvCxnSpPr>
          <p:nvPr/>
        </p:nvCxnSpPr>
        <p:spPr>
          <a:xfrm flipV="1">
            <a:off x="2750160" y="1391057"/>
            <a:ext cx="650266" cy="165746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Đường kết nối Mũi tên Thẳng 27">
            <a:extLst>
              <a:ext uri="{FF2B5EF4-FFF2-40B4-BE49-F238E27FC236}">
                <a16:creationId xmlns:a16="http://schemas.microsoft.com/office/drawing/2014/main" xmlns="" id="{ADEB374F-723F-4C74-90C1-92FBB01FE2E6}"/>
              </a:ext>
            </a:extLst>
          </p:cNvPr>
          <p:cNvCxnSpPr>
            <a:stCxn id="11" idx="3"/>
            <a:endCxn id="16" idx="1"/>
          </p:cNvCxnSpPr>
          <p:nvPr/>
        </p:nvCxnSpPr>
        <p:spPr>
          <a:xfrm flipV="1">
            <a:off x="2750160" y="2861939"/>
            <a:ext cx="640648" cy="18658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Đường kết nối Mũi tên Thẳng 29">
            <a:extLst>
              <a:ext uri="{FF2B5EF4-FFF2-40B4-BE49-F238E27FC236}">
                <a16:creationId xmlns:a16="http://schemas.microsoft.com/office/drawing/2014/main" xmlns="" id="{50C8C755-A1C1-4143-B150-F0D278C0EE2F}"/>
              </a:ext>
            </a:extLst>
          </p:cNvPr>
          <p:cNvCxnSpPr>
            <a:stCxn id="11" idx="3"/>
            <a:endCxn id="20" idx="1"/>
          </p:cNvCxnSpPr>
          <p:nvPr/>
        </p:nvCxnSpPr>
        <p:spPr>
          <a:xfrm>
            <a:off x="2750160" y="3048520"/>
            <a:ext cx="926491" cy="15987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Đường kết nối Mũi tên Thẳng 31">
            <a:extLst>
              <a:ext uri="{FF2B5EF4-FFF2-40B4-BE49-F238E27FC236}">
                <a16:creationId xmlns:a16="http://schemas.microsoft.com/office/drawing/2014/main" xmlns="" id="{73065A14-28CD-4D2A-B222-8A7C3D4581EB}"/>
              </a:ext>
            </a:extLst>
          </p:cNvPr>
          <p:cNvCxnSpPr>
            <a:stCxn id="11" idx="3"/>
            <a:endCxn id="22" idx="1"/>
          </p:cNvCxnSpPr>
          <p:nvPr/>
        </p:nvCxnSpPr>
        <p:spPr>
          <a:xfrm>
            <a:off x="2750160" y="3048520"/>
            <a:ext cx="926491" cy="24257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4" name="Đường kết nối Mũi tên Thẳng 33">
            <a:extLst>
              <a:ext uri="{FF2B5EF4-FFF2-40B4-BE49-F238E27FC236}">
                <a16:creationId xmlns:a16="http://schemas.microsoft.com/office/drawing/2014/main" xmlns="" id="{ADBE3932-6A27-4C99-AB60-8DC299496F8B}"/>
              </a:ext>
            </a:extLst>
          </p:cNvPr>
          <p:cNvCxnSpPr>
            <a:cxnSpLocks/>
            <a:stCxn id="16" idx="3"/>
            <a:endCxn id="18" idx="1"/>
          </p:cNvCxnSpPr>
          <p:nvPr/>
        </p:nvCxnSpPr>
        <p:spPr>
          <a:xfrm>
            <a:off x="4779076" y="2861939"/>
            <a:ext cx="735898" cy="1411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2802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ircle(in)">
                                      <p:cBhvr>
                                        <p:cTn id="7" dur="2000"/>
                                        <p:tgtEl>
                                          <p:spTgt spid="3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down)">
                                      <p:cBhvr>
                                        <p:cTn id="39" dur="500"/>
                                        <p:tgtEl>
                                          <p:spTgt spid="34"/>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down)">
                                      <p:cBhvr>
                                        <p:cTn id="47" dur="500"/>
                                        <p:tgtEl>
                                          <p:spTgt spid="30"/>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down)">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down)">
                                      <p:cBhvr>
                                        <p:cTn id="55" dur="500"/>
                                        <p:tgtEl>
                                          <p:spTgt spid="32"/>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down)">
                                      <p:cBhvr>
                                        <p:cTn id="5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animBg="1"/>
      <p:bldP spid="16" grpId="0" animBg="1"/>
      <p:bldP spid="18" grpId="0" animBg="1"/>
      <p:bldP spid="20"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xmlns="" id="{6C8409DE-0D81-4209-A6AE-8FAFF42D3022}"/>
              </a:ext>
            </a:extLst>
          </p:cNvPr>
          <p:cNvSpPr txBox="1"/>
          <p:nvPr/>
        </p:nvSpPr>
        <p:spPr>
          <a:xfrm>
            <a:off x="530941" y="5425266"/>
            <a:ext cx="11518183" cy="892552"/>
          </a:xfrm>
          <a:prstGeom prst="rect">
            <a:avLst/>
          </a:prstGeom>
          <a:noFill/>
        </p:spPr>
        <p:txBody>
          <a:bodyPr wrap="square">
            <a:spAutoFit/>
          </a:bodyPr>
          <a:lstStyle/>
          <a:p>
            <a:r>
              <a:rPr lang="vi-VN" sz="2600" b="1" dirty="0">
                <a:solidFill>
                  <a:srgbClr val="000000"/>
                </a:solidFill>
                <a:effectLst/>
                <a:latin typeface="Times New Roman" panose="02020603050405020304" pitchFamily="18" charset="0"/>
                <a:ea typeface="Arial" panose="020B0604020202020204" pitchFamily="34" charset="0"/>
              </a:rPr>
              <a:t>- Thông </a:t>
            </a:r>
            <a:r>
              <a:rPr lang="vi-VN" sz="2600" b="1" dirty="0" err="1">
                <a:solidFill>
                  <a:srgbClr val="000000"/>
                </a:solidFill>
                <a:effectLst/>
                <a:latin typeface="Times New Roman" panose="02020603050405020304" pitchFamily="18" charset="0"/>
                <a:ea typeface="Arial" panose="020B0604020202020204" pitchFamily="34" charset="0"/>
              </a:rPr>
              <a:t>điệp</a:t>
            </a:r>
            <a:r>
              <a:rPr lang="vi-VN" sz="2600" b="1" dirty="0">
                <a:solidFill>
                  <a:srgbClr val="000000"/>
                </a:solidFill>
                <a:effectLst/>
                <a:latin typeface="Times New Roman" panose="02020603050405020304" pitchFamily="18" charset="0"/>
                <a:ea typeface="Arial" panose="020B0604020202020204" pitchFamily="34" charset="0"/>
              </a:rPr>
              <a:t> </a:t>
            </a:r>
            <a:r>
              <a:rPr lang="vi-VN" sz="2600" b="1" dirty="0" err="1">
                <a:solidFill>
                  <a:srgbClr val="000000"/>
                </a:solidFill>
                <a:effectLst/>
                <a:latin typeface="Times New Roman" panose="02020603050405020304" pitchFamily="18" charset="0"/>
                <a:ea typeface="Arial" panose="020B0604020202020204" pitchFamily="34" charset="0"/>
              </a:rPr>
              <a:t>từ</a:t>
            </a:r>
            <a:r>
              <a:rPr lang="vi-VN" sz="2600" b="1" dirty="0">
                <a:solidFill>
                  <a:srgbClr val="000000"/>
                </a:solidFill>
                <a:effectLst/>
                <a:latin typeface="Times New Roman" panose="02020603050405020304" pitchFamily="18" charset="0"/>
                <a:ea typeface="Arial" panose="020B0604020202020204" pitchFamily="34" charset="0"/>
              </a:rPr>
              <a:t> văn </a:t>
            </a:r>
            <a:r>
              <a:rPr lang="vi-VN" sz="2600" b="1" dirty="0" err="1">
                <a:solidFill>
                  <a:srgbClr val="000000"/>
                </a:solidFill>
                <a:effectLst/>
                <a:latin typeface="Times New Roman" panose="02020603050405020304" pitchFamily="18" charset="0"/>
                <a:ea typeface="Arial" panose="020B0604020202020204" pitchFamily="34" charset="0"/>
              </a:rPr>
              <a:t>bản</a:t>
            </a:r>
            <a:r>
              <a:rPr lang="vi-VN" sz="2600" b="1" dirty="0">
                <a:solidFill>
                  <a:srgbClr val="000000"/>
                </a:solidFill>
                <a:effectLst/>
                <a:latin typeface="Times New Roman" panose="02020603050405020304" pitchFamily="18" charset="0"/>
                <a:ea typeface="Arial" panose="020B0604020202020204" pitchFamily="34" charset="0"/>
              </a:rPr>
              <a:t>: Con </a:t>
            </a:r>
            <a:r>
              <a:rPr lang="vi-VN" sz="2600" b="1" dirty="0" err="1">
                <a:solidFill>
                  <a:srgbClr val="000000"/>
                </a:solidFill>
                <a:effectLst/>
                <a:latin typeface="Times New Roman" panose="02020603050405020304" pitchFamily="18" charset="0"/>
                <a:ea typeface="Arial" panose="020B0604020202020204" pitchFamily="34" charset="0"/>
              </a:rPr>
              <a:t>người</a:t>
            </a:r>
            <a:r>
              <a:rPr lang="vi-VN" sz="2600" b="1" dirty="0">
                <a:solidFill>
                  <a:srgbClr val="000000"/>
                </a:solidFill>
                <a:effectLst/>
                <a:latin typeface="Times New Roman" panose="02020603050405020304" pitchFamily="18" charset="0"/>
                <a:ea typeface="Arial" panose="020B0604020202020204" pitchFamily="34" charset="0"/>
              </a:rPr>
              <a:t> </a:t>
            </a:r>
            <a:r>
              <a:rPr lang="vi-VN" sz="2600" b="1" dirty="0" err="1">
                <a:solidFill>
                  <a:srgbClr val="000000"/>
                </a:solidFill>
                <a:effectLst/>
                <a:latin typeface="Times New Roman" panose="02020603050405020304" pitchFamily="18" charset="0"/>
                <a:ea typeface="Arial" panose="020B0604020202020204" pitchFamily="34" charset="0"/>
              </a:rPr>
              <a:t>cần</a:t>
            </a:r>
            <a:r>
              <a:rPr lang="vi-VN" sz="2600" b="1" dirty="0">
                <a:solidFill>
                  <a:srgbClr val="000000"/>
                </a:solidFill>
                <a:effectLst/>
                <a:latin typeface="Times New Roman" panose="02020603050405020304" pitchFamily="18" charset="0"/>
                <a:ea typeface="Arial" panose="020B0604020202020204" pitchFamily="34" charset="0"/>
              </a:rPr>
              <a:t> </a:t>
            </a:r>
            <a:r>
              <a:rPr lang="vi-VN" sz="2600" b="1" dirty="0" err="1">
                <a:solidFill>
                  <a:srgbClr val="000000"/>
                </a:solidFill>
                <a:effectLst/>
                <a:latin typeface="Times New Roman" panose="02020603050405020304" pitchFamily="18" charset="0"/>
                <a:ea typeface="Arial" panose="020B0604020202020204" pitchFamily="34" charset="0"/>
              </a:rPr>
              <a:t>có</a:t>
            </a:r>
            <a:r>
              <a:rPr lang="vi-VN" sz="2600" b="1" dirty="0">
                <a:solidFill>
                  <a:srgbClr val="000000"/>
                </a:solidFill>
                <a:effectLst/>
                <a:latin typeface="Times New Roman" panose="02020603050405020304" pitchFamily="18" charset="0"/>
                <a:ea typeface="Arial" panose="020B0604020202020204" pitchFamily="34" charset="0"/>
              </a:rPr>
              <a:t> </a:t>
            </a:r>
            <a:r>
              <a:rPr lang="vi-VN" sz="2600" b="1" dirty="0" err="1">
                <a:solidFill>
                  <a:srgbClr val="000000"/>
                </a:solidFill>
                <a:effectLst/>
                <a:latin typeface="Times New Roman" panose="02020603050405020304" pitchFamily="18" charset="0"/>
                <a:ea typeface="Arial" panose="020B0604020202020204" pitchFamily="34" charset="0"/>
              </a:rPr>
              <a:t>những</a:t>
            </a:r>
            <a:r>
              <a:rPr lang="vi-VN" sz="2600" b="1" dirty="0">
                <a:solidFill>
                  <a:srgbClr val="000000"/>
                </a:solidFill>
                <a:effectLst/>
                <a:latin typeface="Times New Roman" panose="02020603050405020304" pitchFamily="18" charset="0"/>
                <a:ea typeface="Arial" panose="020B0604020202020204" pitchFamily="34" charset="0"/>
              </a:rPr>
              <a:t> suy </a:t>
            </a:r>
            <a:r>
              <a:rPr lang="vi-VN" sz="2600" b="1" dirty="0" err="1">
                <a:solidFill>
                  <a:srgbClr val="000000"/>
                </a:solidFill>
                <a:effectLst/>
                <a:latin typeface="Times New Roman" panose="02020603050405020304" pitchFamily="18" charset="0"/>
                <a:ea typeface="Arial" panose="020B0604020202020204" pitchFamily="34" charset="0"/>
              </a:rPr>
              <a:t>nghĩ</a:t>
            </a:r>
            <a:r>
              <a:rPr lang="vi-VN" sz="2600" b="1" dirty="0">
                <a:solidFill>
                  <a:srgbClr val="000000"/>
                </a:solidFill>
                <a:effectLst/>
                <a:latin typeface="Times New Roman" panose="02020603050405020304" pitchFamily="18" charset="0"/>
                <a:ea typeface="Arial" panose="020B0604020202020204" pitchFamily="34" charset="0"/>
              </a:rPr>
              <a:t> nghiêm </a:t>
            </a:r>
            <a:r>
              <a:rPr lang="vi-VN" sz="2600" b="1" dirty="0" err="1">
                <a:solidFill>
                  <a:srgbClr val="000000"/>
                </a:solidFill>
                <a:effectLst/>
                <a:latin typeface="Times New Roman" panose="02020603050405020304" pitchFamily="18" charset="0"/>
                <a:ea typeface="Arial" panose="020B0604020202020204" pitchFamily="34" charset="0"/>
              </a:rPr>
              <a:t>túc</a:t>
            </a:r>
            <a:r>
              <a:rPr lang="vi-VN" sz="2600" b="1" dirty="0">
                <a:solidFill>
                  <a:srgbClr val="000000"/>
                </a:solidFill>
                <a:effectLst/>
                <a:latin typeface="Times New Roman" panose="02020603050405020304" pitchFamily="18" charset="0"/>
                <a:ea typeface="Arial" panose="020B0604020202020204" pitchFamily="34" charset="0"/>
              </a:rPr>
              <a:t> </a:t>
            </a:r>
            <a:r>
              <a:rPr lang="vi-VN" sz="2600" b="1" dirty="0" err="1">
                <a:solidFill>
                  <a:srgbClr val="000000"/>
                </a:solidFill>
                <a:effectLst/>
                <a:latin typeface="Times New Roman" panose="02020603050405020304" pitchFamily="18" charset="0"/>
                <a:ea typeface="Arial" panose="020B0604020202020204" pitchFamily="34" charset="0"/>
              </a:rPr>
              <a:t>và</a:t>
            </a:r>
            <a:r>
              <a:rPr lang="vi-VN" sz="2600" b="1" dirty="0">
                <a:solidFill>
                  <a:srgbClr val="000000"/>
                </a:solidFill>
                <a:effectLst/>
                <a:latin typeface="Times New Roman" panose="02020603050405020304" pitchFamily="18" charset="0"/>
                <a:ea typeface="Arial" panose="020B0604020202020204" pitchFamily="34" charset="0"/>
              </a:rPr>
              <a:t> </a:t>
            </a:r>
            <a:r>
              <a:rPr lang="vi-VN" sz="2600" b="1" dirty="0" err="1">
                <a:solidFill>
                  <a:srgbClr val="000000"/>
                </a:solidFill>
                <a:effectLst/>
                <a:latin typeface="Times New Roman" panose="02020603050405020304" pitchFamily="18" charset="0"/>
                <a:ea typeface="Arial" panose="020B0604020202020204" pitchFamily="34" charset="0"/>
              </a:rPr>
              <a:t>hành</a:t>
            </a:r>
            <a:r>
              <a:rPr lang="vi-VN" sz="2600" b="1" dirty="0">
                <a:solidFill>
                  <a:srgbClr val="000000"/>
                </a:solidFill>
                <a:effectLst/>
                <a:latin typeface="Times New Roman" panose="02020603050405020304" pitchFamily="18" charset="0"/>
                <a:ea typeface="Arial" panose="020B0604020202020204" pitchFamily="34" charset="0"/>
              </a:rPr>
              <a:t> </a:t>
            </a:r>
            <a:r>
              <a:rPr lang="vi-VN" sz="2600" b="1" dirty="0" err="1">
                <a:solidFill>
                  <a:srgbClr val="000000"/>
                </a:solidFill>
                <a:effectLst/>
                <a:latin typeface="Times New Roman" panose="02020603050405020304" pitchFamily="18" charset="0"/>
                <a:ea typeface="Arial" panose="020B0604020202020204" pitchFamily="34" charset="0"/>
              </a:rPr>
              <a:t>động</a:t>
            </a:r>
            <a:r>
              <a:rPr lang="vi-VN" sz="2600" b="1" dirty="0">
                <a:solidFill>
                  <a:srgbClr val="000000"/>
                </a:solidFill>
                <a:effectLst/>
                <a:latin typeface="Times New Roman" panose="02020603050405020304" pitchFamily="18" charset="0"/>
                <a:ea typeface="Arial" panose="020B0604020202020204" pitchFamily="34" charset="0"/>
              </a:rPr>
              <a:t> </a:t>
            </a:r>
            <a:r>
              <a:rPr lang="vi-VN" sz="2600" b="1" dirty="0" err="1">
                <a:solidFill>
                  <a:srgbClr val="000000"/>
                </a:solidFill>
                <a:effectLst/>
                <a:latin typeface="Times New Roman" panose="02020603050405020304" pitchFamily="18" charset="0"/>
                <a:ea typeface="Arial" panose="020B0604020202020204" pitchFamily="34" charset="0"/>
              </a:rPr>
              <a:t>tích</a:t>
            </a:r>
            <a:r>
              <a:rPr lang="vi-VN" sz="2600" b="1" dirty="0">
                <a:solidFill>
                  <a:srgbClr val="000000"/>
                </a:solidFill>
                <a:effectLst/>
                <a:latin typeface="Times New Roman" panose="02020603050405020304" pitchFamily="18" charset="0"/>
                <a:ea typeface="Arial" panose="020B0604020202020204" pitchFamily="34" charset="0"/>
              </a:rPr>
              <a:t> </a:t>
            </a:r>
            <a:r>
              <a:rPr lang="vi-VN" sz="2600" b="1" dirty="0" err="1">
                <a:solidFill>
                  <a:srgbClr val="000000"/>
                </a:solidFill>
                <a:effectLst/>
                <a:latin typeface="Times New Roman" panose="02020603050405020304" pitchFamily="18" charset="0"/>
                <a:ea typeface="Arial" panose="020B0604020202020204" pitchFamily="34" charset="0"/>
              </a:rPr>
              <a:t>cực</a:t>
            </a:r>
            <a:r>
              <a:rPr lang="vi-VN" sz="2600" b="1" dirty="0">
                <a:solidFill>
                  <a:srgbClr val="000000"/>
                </a:solidFill>
                <a:effectLst/>
                <a:latin typeface="Times New Roman" panose="02020603050405020304" pitchFamily="18" charset="0"/>
                <a:ea typeface="Arial" panose="020B0604020202020204" pitchFamily="34" charset="0"/>
              </a:rPr>
              <a:t> </a:t>
            </a:r>
            <a:r>
              <a:rPr lang="vi-VN" sz="2600" b="1" dirty="0" err="1">
                <a:solidFill>
                  <a:srgbClr val="000000"/>
                </a:solidFill>
                <a:effectLst/>
                <a:latin typeface="Times New Roman" panose="02020603050405020304" pitchFamily="18" charset="0"/>
                <a:ea typeface="Arial" panose="020B0604020202020204" pitchFamily="34" charset="0"/>
              </a:rPr>
              <a:t>để</a:t>
            </a:r>
            <a:r>
              <a:rPr lang="vi-VN" sz="2600" b="1" dirty="0">
                <a:solidFill>
                  <a:srgbClr val="000000"/>
                </a:solidFill>
                <a:effectLst/>
                <a:latin typeface="Times New Roman" panose="02020603050405020304" pitchFamily="18" charset="0"/>
                <a:ea typeface="Arial" panose="020B0604020202020204" pitchFamily="34" charset="0"/>
              </a:rPr>
              <a:t> </a:t>
            </a:r>
            <a:r>
              <a:rPr lang="vi-VN" sz="2600" b="1" dirty="0" err="1">
                <a:solidFill>
                  <a:srgbClr val="000000"/>
                </a:solidFill>
                <a:effectLst/>
                <a:latin typeface="Times New Roman" panose="02020603050405020304" pitchFamily="18" charset="0"/>
                <a:ea typeface="Arial" panose="020B0604020202020204" pitchFamily="34" charset="0"/>
              </a:rPr>
              <a:t>bảo</a:t>
            </a:r>
            <a:r>
              <a:rPr lang="vi-VN" sz="2600" b="1" dirty="0">
                <a:solidFill>
                  <a:srgbClr val="000000"/>
                </a:solidFill>
                <a:effectLst/>
                <a:latin typeface="Times New Roman" panose="02020603050405020304" pitchFamily="18" charset="0"/>
                <a:ea typeface="Arial" panose="020B0604020202020204" pitchFamily="34" charset="0"/>
              </a:rPr>
              <a:t> </a:t>
            </a:r>
            <a:r>
              <a:rPr lang="vi-VN" sz="2600" b="1" dirty="0" err="1">
                <a:solidFill>
                  <a:srgbClr val="000000"/>
                </a:solidFill>
                <a:effectLst/>
                <a:latin typeface="Times New Roman" panose="02020603050405020304" pitchFamily="18" charset="0"/>
                <a:ea typeface="Arial" panose="020B0604020202020204" pitchFamily="34" charset="0"/>
              </a:rPr>
              <a:t>vệ</a:t>
            </a:r>
            <a:r>
              <a:rPr lang="vi-VN" sz="2600" b="1" dirty="0">
                <a:solidFill>
                  <a:srgbClr val="000000"/>
                </a:solidFill>
                <a:effectLst/>
                <a:latin typeface="Times New Roman" panose="02020603050405020304" pitchFamily="18" charset="0"/>
                <a:ea typeface="Arial" panose="020B0604020202020204" pitchFamily="34" charset="0"/>
              </a:rPr>
              <a:t> </a:t>
            </a:r>
            <a:r>
              <a:rPr lang="vi-VN" sz="2600" b="1" dirty="0" err="1">
                <a:solidFill>
                  <a:srgbClr val="000000"/>
                </a:solidFill>
                <a:effectLst/>
                <a:latin typeface="Times New Roman" panose="02020603050405020304" pitchFamily="18" charset="0"/>
                <a:ea typeface="Arial" panose="020B0604020202020204" pitchFamily="34" charset="0"/>
              </a:rPr>
              <a:t>hành</a:t>
            </a:r>
            <a:r>
              <a:rPr lang="vi-VN" sz="2600" b="1" dirty="0">
                <a:solidFill>
                  <a:srgbClr val="000000"/>
                </a:solidFill>
                <a:effectLst/>
                <a:latin typeface="Times New Roman" panose="02020603050405020304" pitchFamily="18" charset="0"/>
                <a:ea typeface="Arial" panose="020B0604020202020204" pitchFamily="34" charset="0"/>
              </a:rPr>
              <a:t> tinh xanh. </a:t>
            </a:r>
            <a:r>
              <a:rPr lang="vi-VN" sz="2600" b="1" dirty="0" err="1">
                <a:solidFill>
                  <a:srgbClr val="000000"/>
                </a:solidFill>
                <a:effectLst/>
                <a:latin typeface="Times New Roman" panose="02020603050405020304" pitchFamily="18" charset="0"/>
                <a:ea typeface="Arial" panose="020B0604020202020204" pitchFamily="34" charset="0"/>
              </a:rPr>
              <a:t>Đó</a:t>
            </a:r>
            <a:r>
              <a:rPr lang="vi-VN" sz="2600" b="1" dirty="0">
                <a:solidFill>
                  <a:srgbClr val="000000"/>
                </a:solidFill>
                <a:effectLst/>
                <a:latin typeface="Times New Roman" panose="02020603050405020304" pitchFamily="18" charset="0"/>
                <a:ea typeface="Arial" panose="020B0604020202020204" pitchFamily="34" charset="0"/>
              </a:rPr>
              <a:t> </a:t>
            </a:r>
            <a:r>
              <a:rPr lang="vi-VN" sz="2600" b="1" dirty="0" err="1">
                <a:solidFill>
                  <a:srgbClr val="000000"/>
                </a:solidFill>
                <a:effectLst/>
                <a:latin typeface="Times New Roman" panose="02020603050405020304" pitchFamily="18" charset="0"/>
                <a:ea typeface="Arial" panose="020B0604020202020204" pitchFamily="34" charset="0"/>
              </a:rPr>
              <a:t>là</a:t>
            </a:r>
            <a:r>
              <a:rPr lang="vi-VN" sz="2600" b="1" dirty="0">
                <a:solidFill>
                  <a:srgbClr val="000000"/>
                </a:solidFill>
                <a:effectLst/>
                <a:latin typeface="Times New Roman" panose="02020603050405020304" pitchFamily="18" charset="0"/>
                <a:ea typeface="Arial" panose="020B0604020202020204" pitchFamily="34" charset="0"/>
              </a:rPr>
              <a:t> </a:t>
            </a:r>
            <a:r>
              <a:rPr lang="vi-VN" sz="2600" b="1" dirty="0" err="1">
                <a:solidFill>
                  <a:srgbClr val="000000"/>
                </a:solidFill>
                <a:effectLst/>
                <a:latin typeface="Times New Roman" panose="02020603050405020304" pitchFamily="18" charset="0"/>
                <a:ea typeface="Arial" panose="020B0604020202020204" pitchFamily="34" charset="0"/>
              </a:rPr>
              <a:t>vấn</a:t>
            </a:r>
            <a:r>
              <a:rPr lang="vi-VN" sz="2600" b="1" dirty="0">
                <a:solidFill>
                  <a:srgbClr val="000000"/>
                </a:solidFill>
                <a:effectLst/>
                <a:latin typeface="Times New Roman" panose="02020603050405020304" pitchFamily="18" charset="0"/>
                <a:ea typeface="Arial" panose="020B0604020202020204" pitchFamily="34" charset="0"/>
              </a:rPr>
              <a:t> </a:t>
            </a:r>
            <a:r>
              <a:rPr lang="vi-VN" sz="2600" b="1" dirty="0" err="1">
                <a:solidFill>
                  <a:srgbClr val="000000"/>
                </a:solidFill>
                <a:effectLst/>
                <a:latin typeface="Times New Roman" panose="02020603050405020304" pitchFamily="18" charset="0"/>
                <a:ea typeface="Arial" panose="020B0604020202020204" pitchFamily="34" charset="0"/>
              </a:rPr>
              <a:t>đề</a:t>
            </a:r>
            <a:r>
              <a:rPr lang="vi-VN" sz="2600" b="1" dirty="0">
                <a:solidFill>
                  <a:srgbClr val="000000"/>
                </a:solidFill>
                <a:effectLst/>
                <a:latin typeface="Times New Roman" panose="02020603050405020304" pitchFamily="18" charset="0"/>
                <a:ea typeface="Arial" panose="020B0604020202020204" pitchFamily="34" charset="0"/>
              </a:rPr>
              <a:t> </a:t>
            </a:r>
            <a:r>
              <a:rPr lang="vi-VN" sz="2600" b="1" dirty="0" err="1">
                <a:solidFill>
                  <a:srgbClr val="000000"/>
                </a:solidFill>
                <a:effectLst/>
                <a:latin typeface="Times New Roman" panose="02020603050405020304" pitchFamily="18" charset="0"/>
                <a:ea typeface="Arial" panose="020B0604020202020204" pitchFamily="34" charset="0"/>
              </a:rPr>
              <a:t>cần</a:t>
            </a:r>
            <a:r>
              <a:rPr lang="vi-VN" sz="2600" b="1" dirty="0">
                <a:solidFill>
                  <a:srgbClr val="000000"/>
                </a:solidFill>
                <a:effectLst/>
                <a:latin typeface="Times New Roman" panose="02020603050405020304" pitchFamily="18" charset="0"/>
                <a:ea typeface="Arial" panose="020B0604020202020204" pitchFamily="34" charset="0"/>
              </a:rPr>
              <a:t> </a:t>
            </a:r>
            <a:r>
              <a:rPr lang="vi-VN" sz="2600" b="1" dirty="0" err="1">
                <a:solidFill>
                  <a:srgbClr val="000000"/>
                </a:solidFill>
                <a:effectLst/>
                <a:latin typeface="Times New Roman" panose="02020603050405020304" pitchFamily="18" charset="0"/>
                <a:ea typeface="Arial" panose="020B0604020202020204" pitchFamily="34" charset="0"/>
              </a:rPr>
              <a:t>thiết</a:t>
            </a:r>
            <a:r>
              <a:rPr lang="vi-VN" sz="2600" b="1" dirty="0">
                <a:solidFill>
                  <a:srgbClr val="000000"/>
                </a:solidFill>
                <a:effectLst/>
                <a:latin typeface="Times New Roman" panose="02020603050405020304" pitchFamily="18" charset="0"/>
                <a:ea typeface="Arial" panose="020B0604020202020204" pitchFamily="34" charset="0"/>
              </a:rPr>
              <a:t> </a:t>
            </a:r>
            <a:r>
              <a:rPr lang="vi-VN" sz="2600" b="1" dirty="0" err="1">
                <a:solidFill>
                  <a:srgbClr val="000000"/>
                </a:solidFill>
                <a:effectLst/>
                <a:latin typeface="Times New Roman" panose="02020603050405020304" pitchFamily="18" charset="0"/>
                <a:ea typeface="Arial" panose="020B0604020202020204" pitchFamily="34" charset="0"/>
              </a:rPr>
              <a:t>và</a:t>
            </a:r>
            <a:r>
              <a:rPr lang="vi-VN" sz="2600" b="1" dirty="0">
                <a:solidFill>
                  <a:srgbClr val="000000"/>
                </a:solidFill>
                <a:effectLst/>
                <a:latin typeface="Times New Roman" panose="02020603050405020304" pitchFamily="18" charset="0"/>
                <a:ea typeface="Arial" panose="020B0604020202020204" pitchFamily="34" charset="0"/>
              </a:rPr>
              <a:t> </a:t>
            </a:r>
            <a:r>
              <a:rPr lang="vi-VN" sz="2600" b="1" dirty="0" err="1">
                <a:solidFill>
                  <a:srgbClr val="000000"/>
                </a:solidFill>
                <a:effectLst/>
                <a:latin typeface="Times New Roman" panose="02020603050405020304" pitchFamily="18" charset="0"/>
                <a:ea typeface="Arial" panose="020B0604020202020204" pitchFamily="34" charset="0"/>
              </a:rPr>
              <a:t>cấp</a:t>
            </a:r>
            <a:r>
              <a:rPr lang="vi-VN" sz="2600" b="1" dirty="0">
                <a:solidFill>
                  <a:srgbClr val="000000"/>
                </a:solidFill>
                <a:effectLst/>
                <a:latin typeface="Times New Roman" panose="02020603050405020304" pitchFamily="18" charset="0"/>
                <a:ea typeface="Arial" panose="020B0604020202020204" pitchFamily="34" charset="0"/>
              </a:rPr>
              <a:t> </a:t>
            </a:r>
            <a:r>
              <a:rPr lang="vi-VN" sz="2600" b="1" dirty="0" err="1">
                <a:solidFill>
                  <a:srgbClr val="000000"/>
                </a:solidFill>
                <a:effectLst/>
                <a:latin typeface="Times New Roman" panose="02020603050405020304" pitchFamily="18" charset="0"/>
                <a:ea typeface="Arial" panose="020B0604020202020204" pitchFamily="34" charset="0"/>
              </a:rPr>
              <a:t>bách</a:t>
            </a:r>
            <a:r>
              <a:rPr lang="vi-VN" sz="2600" b="1" dirty="0">
                <a:solidFill>
                  <a:srgbClr val="000000"/>
                </a:solidFill>
                <a:effectLst/>
                <a:latin typeface="Times New Roman" panose="02020603050405020304" pitchFamily="18" charset="0"/>
                <a:ea typeface="Arial" panose="020B0604020202020204" pitchFamily="34" charset="0"/>
              </a:rPr>
              <a:t>. </a:t>
            </a:r>
            <a:endParaRPr lang="vi-VN" sz="2600" b="1" dirty="0"/>
          </a:p>
        </p:txBody>
      </p:sp>
      <p:sp>
        <p:nvSpPr>
          <p:cNvPr id="8" name="Hộp Văn bản 7">
            <a:extLst>
              <a:ext uri="{FF2B5EF4-FFF2-40B4-BE49-F238E27FC236}">
                <a16:creationId xmlns:a16="http://schemas.microsoft.com/office/drawing/2014/main" xmlns="" id="{A93C8118-C7B1-481A-8D64-17B212FC2E7F}"/>
              </a:ext>
            </a:extLst>
          </p:cNvPr>
          <p:cNvSpPr txBox="1"/>
          <p:nvPr/>
        </p:nvSpPr>
        <p:spPr>
          <a:xfrm>
            <a:off x="328613" y="1256347"/>
            <a:ext cx="1909762" cy="1292662"/>
          </a:xfrm>
          <a:prstGeom prst="rect">
            <a:avLst/>
          </a:prstGeom>
          <a:noFill/>
        </p:spPr>
        <p:txBody>
          <a:bodyPr wrap="square">
            <a:spAutoFit/>
          </a:bodyPr>
          <a:lstStyle/>
          <a:p>
            <a:pPr algn="just"/>
            <a:r>
              <a:rPr lang="en-US" sz="2600" b="1" u="sng"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Bài tập 3</a:t>
            </a:r>
          </a:p>
          <a:p>
            <a:pPr algn="just"/>
            <a:r>
              <a:rPr lang="vi-VN" sz="2600" b="1"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Thông </a:t>
            </a:r>
            <a:r>
              <a:rPr lang="vi-VN" sz="26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tin </a:t>
            </a:r>
            <a:r>
              <a:rPr lang="vi-VN" sz="2600" b="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từ</a:t>
            </a:r>
            <a:r>
              <a:rPr lang="vi-VN" sz="26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văn </a:t>
            </a:r>
            <a:r>
              <a:rPr lang="vi-VN" sz="2600" b="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bản</a:t>
            </a:r>
            <a:endParaRPr lang="vi-VN" sz="2600" b="1"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0" name="Hộp Văn bản 9">
            <a:extLst>
              <a:ext uri="{FF2B5EF4-FFF2-40B4-BE49-F238E27FC236}">
                <a16:creationId xmlns:a16="http://schemas.microsoft.com/office/drawing/2014/main" xmlns="" id="{290CCAE3-DB74-480E-9C0E-A3D7D052592A}"/>
              </a:ext>
            </a:extLst>
          </p:cNvPr>
          <p:cNvSpPr txBox="1"/>
          <p:nvPr/>
        </p:nvSpPr>
        <p:spPr>
          <a:xfrm>
            <a:off x="3274217" y="344561"/>
            <a:ext cx="8605837" cy="492443"/>
          </a:xfrm>
          <a:prstGeom prst="rect">
            <a:avLst/>
          </a:prstGeom>
          <a:noFill/>
        </p:spPr>
        <p:txBody>
          <a:bodyPr wrap="square">
            <a:spAutoFit/>
          </a:bodyPr>
          <a:lstStyle/>
          <a:p>
            <a:pPr algn="just"/>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Trái</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đất</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hành</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tinh duy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nhất</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trong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hệ</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Mặt</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trời</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có</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sự</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sống</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vi-VN" sz="26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2" name="Hộp Văn bản 11">
            <a:extLst>
              <a:ext uri="{FF2B5EF4-FFF2-40B4-BE49-F238E27FC236}">
                <a16:creationId xmlns:a16="http://schemas.microsoft.com/office/drawing/2014/main" xmlns="" id="{A094A4D2-F0F0-45AB-98AC-2E1919242EDB}"/>
              </a:ext>
            </a:extLst>
          </p:cNvPr>
          <p:cNvSpPr txBox="1"/>
          <p:nvPr/>
        </p:nvSpPr>
        <p:spPr>
          <a:xfrm>
            <a:off x="3324225" y="1075021"/>
            <a:ext cx="8572499" cy="892552"/>
          </a:xfrm>
          <a:prstGeom prst="rect">
            <a:avLst/>
          </a:prstGeom>
          <a:noFill/>
        </p:spPr>
        <p:txBody>
          <a:bodyPr wrap="square">
            <a:spAutoFit/>
          </a:bodyPr>
          <a:lstStyle/>
          <a:p>
            <a:pPr algn="just"/>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Nước</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là</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tài</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nguyên bao </a:t>
            </a:r>
            <a:r>
              <a:rPr lang="vi-VN" sz="260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phủ</a:t>
            </a:r>
            <a:r>
              <a:rPr lang="vi-VN" sz="26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3/4</a:t>
            </a:r>
            <a:r>
              <a:rPr lang="vi-VN" sz="260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bề</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mặt</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Trái</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Đất</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Nhờ</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có</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nước</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sự</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sống</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trên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Trái</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Đất</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được</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duy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trì</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phát</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triển</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phong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phú</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6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4" name="Hộp Văn bản 13">
            <a:extLst>
              <a:ext uri="{FF2B5EF4-FFF2-40B4-BE49-F238E27FC236}">
                <a16:creationId xmlns:a16="http://schemas.microsoft.com/office/drawing/2014/main" xmlns="" id="{2BDB9638-B0B0-49E9-B94D-97EB88E9AA69}"/>
              </a:ext>
            </a:extLst>
          </p:cNvPr>
          <p:cNvSpPr txBox="1"/>
          <p:nvPr/>
        </p:nvSpPr>
        <p:spPr>
          <a:xfrm>
            <a:off x="3274217" y="2177159"/>
            <a:ext cx="9208294" cy="892552"/>
          </a:xfrm>
          <a:prstGeom prst="rect">
            <a:avLst/>
          </a:prstGeom>
          <a:noFill/>
        </p:spPr>
        <p:txBody>
          <a:bodyPr wrap="square">
            <a:spAutoFit/>
          </a:bodyPr>
          <a:lstStyle/>
          <a:p>
            <a:pPr algn="just"/>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Trái</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Đất</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là</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nơi cư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trụ</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muôn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loài</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động</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vật</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từ</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bậc</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thấp</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đến</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bậc</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cao.</a:t>
            </a:r>
            <a:endParaRPr lang="vi-VN" sz="26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6" name="Hộp Văn bản 15">
            <a:extLst>
              <a:ext uri="{FF2B5EF4-FFF2-40B4-BE49-F238E27FC236}">
                <a16:creationId xmlns:a16="http://schemas.microsoft.com/office/drawing/2014/main" xmlns="" id="{76E419C4-1BC6-4346-ADBE-BE7E95CD3D75}"/>
              </a:ext>
            </a:extLst>
          </p:cNvPr>
          <p:cNvSpPr txBox="1"/>
          <p:nvPr/>
        </p:nvSpPr>
        <p:spPr>
          <a:xfrm>
            <a:off x="3307556" y="3394883"/>
            <a:ext cx="8572498" cy="892552"/>
          </a:xfrm>
          <a:prstGeom prst="rect">
            <a:avLst/>
          </a:prstGeom>
          <a:noFill/>
        </p:spPr>
        <p:txBody>
          <a:bodyPr wrap="square">
            <a:spAutoFit/>
          </a:bodyPr>
          <a:lstStyle/>
          <a:p>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Con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người</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trên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Trái</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Đất</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khai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thác</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tài</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nguyên thiên nhiên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một</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các</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bừa</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bãi</a:t>
            </a:r>
            <a:endParaRPr lang="vi-VN" sz="2600" dirty="0"/>
          </a:p>
        </p:txBody>
      </p:sp>
      <p:sp>
        <p:nvSpPr>
          <p:cNvPr id="18" name="Hộp Văn bản 17">
            <a:extLst>
              <a:ext uri="{FF2B5EF4-FFF2-40B4-BE49-F238E27FC236}">
                <a16:creationId xmlns:a16="http://schemas.microsoft.com/office/drawing/2014/main" xmlns="" id="{A924DCD2-5380-4794-BA8A-406C3747B7A3}"/>
              </a:ext>
            </a:extLst>
          </p:cNvPr>
          <p:cNvSpPr txBox="1"/>
          <p:nvPr/>
        </p:nvSpPr>
        <p:spPr>
          <a:xfrm>
            <a:off x="3290888" y="4357545"/>
            <a:ext cx="8605836" cy="492443"/>
          </a:xfrm>
          <a:prstGeom prst="rect">
            <a:avLst/>
          </a:prstGeom>
          <a:noFill/>
        </p:spPr>
        <p:txBody>
          <a:bodyPr wrap="square">
            <a:spAutoFit/>
          </a:bodyPr>
          <a:lstStyle/>
          <a:p>
            <a:pPr algn="just"/>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Trái</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Đất</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đang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từng</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ngày</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từng</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giờ</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bị</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tổn</a:t>
            </a:r>
            <a:r>
              <a:rPr lang="vi-VN"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thương nghiêm </a:t>
            </a:r>
            <a:r>
              <a:rPr lang="vi-VN"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trọng</a:t>
            </a:r>
            <a:endParaRPr lang="vi-VN" sz="2600" dirty="0">
              <a:effectLst/>
              <a:latin typeface="Times New Roman" panose="02020603050405020304" pitchFamily="18" charset="0"/>
              <a:ea typeface="Arial" panose="020B0604020202020204" pitchFamily="34" charset="0"/>
              <a:cs typeface="Times New Roman" panose="02020603050405020304" pitchFamily="18" charset="0"/>
            </a:endParaRPr>
          </a:p>
        </p:txBody>
      </p:sp>
      <p:cxnSp>
        <p:nvCxnSpPr>
          <p:cNvPr id="19" name="Đường kết nối Mũi tên Thẳng 18">
            <a:extLst>
              <a:ext uri="{FF2B5EF4-FFF2-40B4-BE49-F238E27FC236}">
                <a16:creationId xmlns:a16="http://schemas.microsoft.com/office/drawing/2014/main" xmlns="" id="{04A19571-39DD-496B-A4EC-F6B0F9AFE501}"/>
              </a:ext>
            </a:extLst>
          </p:cNvPr>
          <p:cNvCxnSpPr>
            <a:cxnSpLocks/>
            <a:stCxn id="8" idx="3"/>
          </p:cNvCxnSpPr>
          <p:nvPr/>
        </p:nvCxnSpPr>
        <p:spPr>
          <a:xfrm flipV="1">
            <a:off x="2238375" y="613975"/>
            <a:ext cx="1085850" cy="128870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Đường kết nối Mũi tên Thẳng 22">
            <a:extLst>
              <a:ext uri="{FF2B5EF4-FFF2-40B4-BE49-F238E27FC236}">
                <a16:creationId xmlns:a16="http://schemas.microsoft.com/office/drawing/2014/main" xmlns="" id="{40CBB085-A8F8-4AFD-ABAC-442B79EDF7E1}"/>
              </a:ext>
            </a:extLst>
          </p:cNvPr>
          <p:cNvCxnSpPr>
            <a:cxnSpLocks/>
            <a:stCxn id="8" idx="3"/>
          </p:cNvCxnSpPr>
          <p:nvPr/>
        </p:nvCxnSpPr>
        <p:spPr>
          <a:xfrm flipV="1">
            <a:off x="2238375" y="1327359"/>
            <a:ext cx="1173419" cy="57531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Đường kết nối Mũi tên Thẳng 26">
            <a:extLst>
              <a:ext uri="{FF2B5EF4-FFF2-40B4-BE49-F238E27FC236}">
                <a16:creationId xmlns:a16="http://schemas.microsoft.com/office/drawing/2014/main" xmlns="" id="{7797263E-0BB1-4248-821A-1D67D1D23926}"/>
              </a:ext>
            </a:extLst>
          </p:cNvPr>
          <p:cNvCxnSpPr>
            <a:stCxn id="8" idx="3"/>
          </p:cNvCxnSpPr>
          <p:nvPr/>
        </p:nvCxnSpPr>
        <p:spPr>
          <a:xfrm>
            <a:off x="2238375" y="1902678"/>
            <a:ext cx="1085850" cy="4472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Đường kết nối Mũi tên Thẳng 28">
            <a:extLst>
              <a:ext uri="{FF2B5EF4-FFF2-40B4-BE49-F238E27FC236}">
                <a16:creationId xmlns:a16="http://schemas.microsoft.com/office/drawing/2014/main" xmlns="" id="{760527AF-2FBE-48CD-AB7E-FAD30B0EADCA}"/>
              </a:ext>
            </a:extLst>
          </p:cNvPr>
          <p:cNvCxnSpPr>
            <a:stCxn id="8" idx="3"/>
          </p:cNvCxnSpPr>
          <p:nvPr/>
        </p:nvCxnSpPr>
        <p:spPr>
          <a:xfrm>
            <a:off x="2238375" y="1902678"/>
            <a:ext cx="1173419" cy="168609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1" name="Đường kết nối Mũi tên Thẳng 30">
            <a:extLst>
              <a:ext uri="{FF2B5EF4-FFF2-40B4-BE49-F238E27FC236}">
                <a16:creationId xmlns:a16="http://schemas.microsoft.com/office/drawing/2014/main" xmlns="" id="{F2342DFA-F52E-462D-B14D-627B2FA382C5}"/>
              </a:ext>
            </a:extLst>
          </p:cNvPr>
          <p:cNvCxnSpPr>
            <a:stCxn id="8" idx="3"/>
          </p:cNvCxnSpPr>
          <p:nvPr/>
        </p:nvCxnSpPr>
        <p:spPr>
          <a:xfrm>
            <a:off x="2238375" y="1902678"/>
            <a:ext cx="1035842" cy="259066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1141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50"/>
                                        <p:tgtEl>
                                          <p:spTgt spid="19"/>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5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250"/>
                                  </p:stCondLst>
                                  <p:childTnLst>
                                    <p:set>
                                      <p:cBhvr>
                                        <p:cTn id="19" dur="1" fill="hold">
                                          <p:stCondLst>
                                            <p:cond delay="0"/>
                                          </p:stCondLst>
                                        </p:cTn>
                                        <p:tgtEl>
                                          <p:spTgt spid="23"/>
                                        </p:tgtEl>
                                        <p:attrNameLst>
                                          <p:attrName>style.visibility</p:attrName>
                                        </p:attrNameLst>
                                      </p:cBhvr>
                                      <p:to>
                                        <p:strVal val="visible"/>
                                      </p:to>
                                    </p:set>
                                    <p:animEffect transition="in" filter="circle(in)">
                                      <p:cBhvr>
                                        <p:cTn id="20" dur="250"/>
                                        <p:tgtEl>
                                          <p:spTgt spid="23"/>
                                        </p:tgtEl>
                                      </p:cBhvr>
                                    </p:animEffect>
                                  </p:childTnLst>
                                </p:cTn>
                              </p:par>
                              <p:par>
                                <p:cTn id="21" presetID="6" presetClass="entr" presetSubtype="1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5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circle(in)">
                                      <p:cBhvr>
                                        <p:cTn id="28" dur="250"/>
                                        <p:tgtEl>
                                          <p:spTgt spid="27"/>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ircle(in)">
                                      <p:cBhvr>
                                        <p:cTn id="31" dur="25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circle(in)">
                                      <p:cBhvr>
                                        <p:cTn id="36" dur="250"/>
                                        <p:tgtEl>
                                          <p:spTgt spid="29"/>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circle(in)">
                                      <p:cBhvr>
                                        <p:cTn id="39" dur="25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circle(in)">
                                      <p:cBhvr>
                                        <p:cTn id="44" dur="250"/>
                                        <p:tgtEl>
                                          <p:spTgt spid="31"/>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circle(in)">
                                      <p:cBhvr>
                                        <p:cTn id="47" dur="25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circle(in)">
                                      <p:cBhvr>
                                        <p:cTn id="52"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P spid="16"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 name="Group 8">
            <a:extLst>
              <a:ext uri="{FF2B5EF4-FFF2-40B4-BE49-F238E27FC236}">
                <a16:creationId xmlns:a16="http://schemas.microsoft.com/office/drawing/2014/main" xmlns="" id="{609316A9-990D-4EC3-A671-70EE5C1493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xmlns="" id="{9B0C6109-9159-49CA-AD7A-F9035539DB7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xmlns="" id="{686F14F5-308C-4EB6-87AB-05DE9501B1A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xmlns="" id="{BA032363-A188-47C5-9D59-9B788809DC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xmlns="" id="{2C4077DF-6BB9-4069-AD28-6B1664EBB0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xmlns="" id="{1D2B8B50-3419-41ED-9A9F-3CF9EEBBD3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xmlns="" id="{5C640498-2E73-4FA2-BEB6-C3596A458C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xmlns="" id="{3240EEFC-4112-4C39-A816-C815774F6D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xmlns="" id="{ADF362B0-03EA-4800-9FAA-9F128587E4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xmlns="" id="{0BA84559-2F4C-4795-9246-4C563F942D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xmlns="" id="{FA77A1AA-CA47-4A91-A0A1-0A8CE31A98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7" name="Rectangle 20">
            <a:extLst>
              <a:ext uri="{FF2B5EF4-FFF2-40B4-BE49-F238E27FC236}">
                <a16:creationId xmlns:a16="http://schemas.microsoft.com/office/drawing/2014/main" xmlns="" id="{03E8462A-FEBA-4848-81CC-3F8DA3E47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22">
            <a:extLst>
              <a:ext uri="{FF2B5EF4-FFF2-40B4-BE49-F238E27FC236}">
                <a16:creationId xmlns:a16="http://schemas.microsoft.com/office/drawing/2014/main" xmlns="" id="{2109F83F-40FE-4DB3-84CC-09FB3340D06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xmlns="" id="{1DE492D7-C3C3-48FF-80C8-37021EA0262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xmlns="" id="{0B30FF97-2E9A-490A-AED2-90BA2E0EC1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xmlns="" id="{B6D53C7D-A312-47B6-A66A-230A19CFAC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xmlns="" id="{9329D58C-0D2E-4A2B-AD6A-9CEE506784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xmlns="" id="{9D446EDE-C690-4461-8BF2-7634808FC8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xmlns="" id="{323F3D34-6531-4AD7-A8C6-195A090281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xmlns="" id="{B9B0AE3F-2350-435F-A9B0-C310BF8763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xmlns="" id="{4EFA655C-9E50-4C14-A89E-AD7B648E4E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xmlns="" id="{3E843863-7D25-4C01-9A17-E817CB6D99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9" name="Rectangle 33">
            <a:extLst>
              <a:ext uri="{FF2B5EF4-FFF2-40B4-BE49-F238E27FC236}">
                <a16:creationId xmlns:a16="http://schemas.microsoft.com/office/drawing/2014/main" xmlns="" id="{7941F9B1-B01B-4A84-89D9-B169AEB4E4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Bảng 3">
            <a:extLst>
              <a:ext uri="{FF2B5EF4-FFF2-40B4-BE49-F238E27FC236}">
                <a16:creationId xmlns:a16="http://schemas.microsoft.com/office/drawing/2014/main" xmlns="" id="{A2F3C62F-ACD7-4214-A4BE-689B4C62D1A3}"/>
              </a:ext>
            </a:extLst>
          </p:cNvPr>
          <p:cNvGraphicFramePr>
            <a:graphicFrameLocks noGrp="1"/>
          </p:cNvGraphicFramePr>
          <p:nvPr>
            <p:extLst>
              <p:ext uri="{D42A27DB-BD31-4B8C-83A1-F6EECF244321}">
                <p14:modId xmlns:p14="http://schemas.microsoft.com/office/powerpoint/2010/main" val="3985098548"/>
              </p:ext>
            </p:extLst>
          </p:nvPr>
        </p:nvGraphicFramePr>
        <p:xfrm>
          <a:off x="495300" y="480060"/>
          <a:ext cx="11219688" cy="5445548"/>
        </p:xfrm>
        <a:graphic>
          <a:graphicData uri="http://schemas.openxmlformats.org/drawingml/2006/table">
            <a:tbl>
              <a:tblPr firstRow="1" firstCol="1" bandRow="1">
                <a:tableStyleId>{5940675A-B579-460E-94D1-54222C63F5DA}</a:tableStyleId>
              </a:tblPr>
              <a:tblGrid>
                <a:gridCol w="2354630">
                  <a:extLst>
                    <a:ext uri="{9D8B030D-6E8A-4147-A177-3AD203B41FA5}">
                      <a16:colId xmlns:a16="http://schemas.microsoft.com/office/drawing/2014/main" xmlns="" val="177407037"/>
                    </a:ext>
                  </a:extLst>
                </a:gridCol>
                <a:gridCol w="3918475">
                  <a:extLst>
                    <a:ext uri="{9D8B030D-6E8A-4147-A177-3AD203B41FA5}">
                      <a16:colId xmlns:a16="http://schemas.microsoft.com/office/drawing/2014/main" xmlns="" val="716294236"/>
                    </a:ext>
                  </a:extLst>
                </a:gridCol>
                <a:gridCol w="2214178">
                  <a:extLst>
                    <a:ext uri="{9D8B030D-6E8A-4147-A177-3AD203B41FA5}">
                      <a16:colId xmlns:a16="http://schemas.microsoft.com/office/drawing/2014/main" xmlns="" val="1845418690"/>
                    </a:ext>
                  </a:extLst>
                </a:gridCol>
                <a:gridCol w="2732405">
                  <a:extLst>
                    <a:ext uri="{9D8B030D-6E8A-4147-A177-3AD203B41FA5}">
                      <a16:colId xmlns:a16="http://schemas.microsoft.com/office/drawing/2014/main" xmlns="" val="2142047631"/>
                    </a:ext>
                  </a:extLst>
                </a:gridCol>
              </a:tblGrid>
              <a:tr h="1744916">
                <a:tc>
                  <a:txBody>
                    <a:bodyPr/>
                    <a:lstStyle/>
                    <a:p>
                      <a:pPr lvl="1" algn="l"/>
                      <a:r>
                        <a:rPr lang="vi-VN" sz="2800" dirty="0" err="1">
                          <a:solidFill>
                            <a:schemeClr val="tx1"/>
                          </a:solidFill>
                          <a:effectLst/>
                        </a:rPr>
                        <a:t>Thứ</a:t>
                      </a:r>
                      <a:r>
                        <a:rPr lang="vi-VN" sz="2800" dirty="0">
                          <a:solidFill>
                            <a:schemeClr val="tx1"/>
                          </a:solidFill>
                          <a:effectLst/>
                        </a:rPr>
                        <a:t> </a:t>
                      </a:r>
                      <a:r>
                        <a:rPr lang="vi-VN" sz="2800" dirty="0" err="1">
                          <a:solidFill>
                            <a:schemeClr val="tx1"/>
                          </a:solidFill>
                          <a:effectLst/>
                        </a:rPr>
                        <a:t>tự</a:t>
                      </a:r>
                      <a:r>
                        <a:rPr lang="vi-VN" sz="2800" dirty="0">
                          <a:solidFill>
                            <a:schemeClr val="tx1"/>
                          </a:solidFill>
                          <a:effectLst/>
                        </a:rPr>
                        <a:t> </a:t>
                      </a:r>
                      <a:r>
                        <a:rPr lang="vi-VN" sz="2800" kern="1200" dirty="0" err="1">
                          <a:solidFill>
                            <a:schemeClr val="tx1"/>
                          </a:solidFill>
                          <a:effectLst/>
                          <a:latin typeface="+mn-lt"/>
                          <a:ea typeface="+mn-ea"/>
                          <a:cs typeface="+mn-cs"/>
                        </a:rPr>
                        <a:t>đoạn</a:t>
                      </a:r>
                      <a:r>
                        <a:rPr lang="vi-VN" sz="2800" kern="1200" dirty="0">
                          <a:solidFill>
                            <a:schemeClr val="tx1"/>
                          </a:solidFill>
                          <a:effectLst/>
                          <a:latin typeface="+mn-lt"/>
                          <a:ea typeface="+mn-ea"/>
                          <a:cs typeface="+mn-cs"/>
                        </a:rPr>
                        <a:t> văn trong văn </a:t>
                      </a:r>
                      <a:r>
                        <a:rPr lang="vi-VN" sz="2800" dirty="0" err="1">
                          <a:solidFill>
                            <a:schemeClr val="tx1"/>
                          </a:solidFill>
                          <a:effectLst/>
                        </a:rPr>
                        <a:t>bản</a:t>
                      </a:r>
                      <a:endParaRPr lang="vi-VN" sz="2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107415" marR="107415" marT="0" marB="0" anchor="ctr"/>
                </a:tc>
                <a:tc>
                  <a:txBody>
                    <a:bodyPr/>
                    <a:lstStyle/>
                    <a:p>
                      <a:pPr algn="just"/>
                      <a:r>
                        <a:rPr lang="vi-VN" sz="2800" dirty="0" err="1">
                          <a:solidFill>
                            <a:schemeClr val="tx1"/>
                          </a:solidFill>
                          <a:effectLst/>
                        </a:rPr>
                        <a:t>Điểm</a:t>
                      </a:r>
                      <a:r>
                        <a:rPr lang="vi-VN" sz="2800" dirty="0">
                          <a:solidFill>
                            <a:schemeClr val="tx1"/>
                          </a:solidFill>
                          <a:effectLst/>
                        </a:rPr>
                        <a:t> </a:t>
                      </a:r>
                      <a:r>
                        <a:rPr lang="vi-VN" sz="2800" dirty="0" err="1">
                          <a:solidFill>
                            <a:schemeClr val="tx1"/>
                          </a:solidFill>
                          <a:effectLst/>
                        </a:rPr>
                        <a:t>mở</a:t>
                      </a:r>
                      <a:r>
                        <a:rPr lang="vi-VN" sz="2800" dirty="0">
                          <a:solidFill>
                            <a:schemeClr val="tx1"/>
                          </a:solidFill>
                          <a:effectLst/>
                        </a:rPr>
                        <a:t> </a:t>
                      </a:r>
                      <a:r>
                        <a:rPr lang="vi-VN" sz="2800" dirty="0" err="1">
                          <a:solidFill>
                            <a:schemeClr val="tx1"/>
                          </a:solidFill>
                          <a:effectLst/>
                        </a:rPr>
                        <a:t>đầu</a:t>
                      </a:r>
                      <a:r>
                        <a:rPr lang="vi-VN" sz="2800" dirty="0">
                          <a:solidFill>
                            <a:schemeClr val="tx1"/>
                          </a:solidFill>
                          <a:effectLst/>
                        </a:rPr>
                        <a:t> </a:t>
                      </a:r>
                      <a:r>
                        <a:rPr lang="vi-VN" sz="2800" dirty="0" err="1">
                          <a:solidFill>
                            <a:schemeClr val="tx1"/>
                          </a:solidFill>
                          <a:effectLst/>
                        </a:rPr>
                        <a:t>và</a:t>
                      </a:r>
                      <a:r>
                        <a:rPr lang="vi-VN" sz="2800" dirty="0">
                          <a:solidFill>
                            <a:schemeClr val="tx1"/>
                          </a:solidFill>
                          <a:effectLst/>
                        </a:rPr>
                        <a:t> </a:t>
                      </a:r>
                      <a:r>
                        <a:rPr lang="vi-VN" sz="2800" dirty="0" err="1">
                          <a:solidFill>
                            <a:schemeClr val="tx1"/>
                          </a:solidFill>
                          <a:effectLst/>
                        </a:rPr>
                        <a:t>điểm</a:t>
                      </a:r>
                      <a:r>
                        <a:rPr lang="vi-VN" sz="2800" dirty="0">
                          <a:solidFill>
                            <a:schemeClr val="tx1"/>
                          </a:solidFill>
                          <a:effectLst/>
                        </a:rPr>
                        <a:t> </a:t>
                      </a:r>
                      <a:r>
                        <a:rPr lang="vi-VN" sz="2800" dirty="0" err="1">
                          <a:solidFill>
                            <a:schemeClr val="tx1"/>
                          </a:solidFill>
                          <a:effectLst/>
                        </a:rPr>
                        <a:t>kết</a:t>
                      </a:r>
                      <a:r>
                        <a:rPr lang="vi-VN" sz="2800" dirty="0">
                          <a:solidFill>
                            <a:schemeClr val="tx1"/>
                          </a:solidFill>
                          <a:effectLst/>
                        </a:rPr>
                        <a:t> </a:t>
                      </a:r>
                      <a:r>
                        <a:rPr lang="vi-VN" sz="2800" dirty="0" err="1">
                          <a:solidFill>
                            <a:schemeClr val="tx1"/>
                          </a:solidFill>
                          <a:effectLst/>
                        </a:rPr>
                        <a:t>thúc</a:t>
                      </a:r>
                      <a:r>
                        <a:rPr lang="vi-VN" sz="2800" dirty="0">
                          <a:solidFill>
                            <a:schemeClr val="tx1"/>
                          </a:solidFill>
                          <a:effectLst/>
                        </a:rPr>
                        <a:t> </a:t>
                      </a:r>
                      <a:r>
                        <a:rPr lang="vi-VN" sz="2800" dirty="0" err="1">
                          <a:solidFill>
                            <a:schemeClr val="tx1"/>
                          </a:solidFill>
                          <a:effectLst/>
                        </a:rPr>
                        <a:t>của</a:t>
                      </a:r>
                      <a:r>
                        <a:rPr lang="vi-VN" sz="2800" dirty="0">
                          <a:solidFill>
                            <a:schemeClr val="tx1"/>
                          </a:solidFill>
                          <a:effectLst/>
                        </a:rPr>
                        <a:t> </a:t>
                      </a:r>
                      <a:r>
                        <a:rPr lang="vi-VN" sz="2800" dirty="0" err="1">
                          <a:solidFill>
                            <a:schemeClr val="tx1"/>
                          </a:solidFill>
                          <a:effectLst/>
                        </a:rPr>
                        <a:t>đoạn</a:t>
                      </a:r>
                      <a:r>
                        <a:rPr lang="vi-VN" sz="2800" dirty="0">
                          <a:solidFill>
                            <a:schemeClr val="tx1"/>
                          </a:solidFill>
                          <a:effectLst/>
                        </a:rPr>
                        <a:t> văn </a:t>
                      </a:r>
                      <a:endParaRPr lang="vi-VN" sz="2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107415" marR="107415" marT="0" marB="0" anchor="ctr"/>
                </a:tc>
                <a:tc>
                  <a:txBody>
                    <a:bodyPr/>
                    <a:lstStyle/>
                    <a:p>
                      <a:pPr algn="ctr"/>
                      <a:r>
                        <a:rPr lang="vi-VN" sz="2800" dirty="0">
                          <a:solidFill>
                            <a:schemeClr val="tx1"/>
                          </a:solidFill>
                          <a:effectLst/>
                        </a:rPr>
                        <a:t>Ý </a:t>
                      </a:r>
                      <a:r>
                        <a:rPr lang="vi-VN" sz="2800" dirty="0" err="1">
                          <a:solidFill>
                            <a:schemeClr val="tx1"/>
                          </a:solidFill>
                          <a:effectLst/>
                        </a:rPr>
                        <a:t>chính</a:t>
                      </a:r>
                      <a:r>
                        <a:rPr lang="vi-VN" sz="2800" dirty="0">
                          <a:solidFill>
                            <a:schemeClr val="tx1"/>
                          </a:solidFill>
                          <a:effectLst/>
                        </a:rPr>
                        <a:t> </a:t>
                      </a:r>
                      <a:r>
                        <a:rPr lang="vi-VN" sz="2800" dirty="0" err="1">
                          <a:solidFill>
                            <a:schemeClr val="tx1"/>
                          </a:solidFill>
                          <a:effectLst/>
                        </a:rPr>
                        <a:t>của</a:t>
                      </a:r>
                      <a:r>
                        <a:rPr lang="vi-VN" sz="2800" dirty="0">
                          <a:solidFill>
                            <a:schemeClr val="tx1"/>
                          </a:solidFill>
                          <a:effectLst/>
                        </a:rPr>
                        <a:t> </a:t>
                      </a:r>
                      <a:r>
                        <a:rPr lang="vi-VN" sz="2800" dirty="0" err="1">
                          <a:solidFill>
                            <a:schemeClr val="tx1"/>
                          </a:solidFill>
                          <a:effectLst/>
                        </a:rPr>
                        <a:t>đoạn</a:t>
                      </a:r>
                      <a:r>
                        <a:rPr lang="vi-VN" sz="2800" dirty="0">
                          <a:solidFill>
                            <a:schemeClr val="tx1"/>
                          </a:solidFill>
                          <a:effectLst/>
                        </a:rPr>
                        <a:t> văn </a:t>
                      </a:r>
                      <a:endParaRPr lang="vi-VN" sz="2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107415" marR="107415" marT="0" marB="0" anchor="ctr"/>
                </a:tc>
                <a:tc>
                  <a:txBody>
                    <a:bodyPr/>
                    <a:lstStyle/>
                    <a:p>
                      <a:pPr algn="ctr"/>
                      <a:r>
                        <a:rPr lang="vi-VN" sz="2800" dirty="0" err="1">
                          <a:solidFill>
                            <a:schemeClr val="tx1"/>
                          </a:solidFill>
                          <a:effectLst/>
                        </a:rPr>
                        <a:t>Chức</a:t>
                      </a:r>
                      <a:r>
                        <a:rPr lang="vi-VN" sz="2800" dirty="0">
                          <a:solidFill>
                            <a:schemeClr val="tx1"/>
                          </a:solidFill>
                          <a:effectLst/>
                        </a:rPr>
                        <a:t> năng </a:t>
                      </a:r>
                      <a:r>
                        <a:rPr lang="vi-VN" sz="2800" dirty="0" err="1">
                          <a:solidFill>
                            <a:schemeClr val="tx1"/>
                          </a:solidFill>
                          <a:effectLst/>
                        </a:rPr>
                        <a:t>của</a:t>
                      </a:r>
                      <a:r>
                        <a:rPr lang="vi-VN" sz="2800" dirty="0">
                          <a:solidFill>
                            <a:schemeClr val="tx1"/>
                          </a:solidFill>
                          <a:effectLst/>
                        </a:rPr>
                        <a:t> </a:t>
                      </a:r>
                      <a:r>
                        <a:rPr lang="vi-VN" sz="2800" dirty="0" err="1">
                          <a:solidFill>
                            <a:schemeClr val="tx1"/>
                          </a:solidFill>
                          <a:effectLst/>
                        </a:rPr>
                        <a:t>đoạn</a:t>
                      </a:r>
                      <a:r>
                        <a:rPr lang="vi-VN" sz="2800" dirty="0">
                          <a:solidFill>
                            <a:schemeClr val="tx1"/>
                          </a:solidFill>
                          <a:effectLst/>
                        </a:rPr>
                        <a:t> văn trong văn </a:t>
                      </a:r>
                      <a:r>
                        <a:rPr lang="vi-VN" sz="2800" dirty="0" err="1">
                          <a:solidFill>
                            <a:schemeClr val="tx1"/>
                          </a:solidFill>
                          <a:effectLst/>
                        </a:rPr>
                        <a:t>bản</a:t>
                      </a:r>
                      <a:endParaRPr lang="vi-VN" sz="2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107415" marR="107415" marT="0" marB="0" anchor="ctr"/>
                </a:tc>
                <a:extLst>
                  <a:ext uri="{0D108BD9-81ED-4DB2-BD59-A6C34878D82A}">
                    <a16:rowId xmlns:a16="http://schemas.microsoft.com/office/drawing/2014/main" xmlns="" val="3865087127"/>
                  </a:ext>
                </a:extLst>
              </a:tr>
              <a:tr h="3700632">
                <a:tc>
                  <a:txBody>
                    <a:bodyPr/>
                    <a:lstStyle/>
                    <a:p>
                      <a:pPr algn="just"/>
                      <a:endParaRPr lang="vi-VN" sz="2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107415" marR="107415" marT="0" marB="0"/>
                </a:tc>
                <a:tc>
                  <a:txBody>
                    <a:bodyPr/>
                    <a:lstStyle/>
                    <a:p>
                      <a:pPr algn="just"/>
                      <a:endParaRPr lang="vi-VN" sz="2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107415" marR="107415" marT="0" marB="0"/>
                </a:tc>
                <a:tc>
                  <a:txBody>
                    <a:bodyPr/>
                    <a:lstStyle/>
                    <a:p>
                      <a:pPr algn="just"/>
                      <a:endParaRPr lang="vi-VN" sz="2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107415" marR="107415" marT="0" marB="0"/>
                </a:tc>
                <a:tc>
                  <a:txBody>
                    <a:bodyPr/>
                    <a:lstStyle/>
                    <a:p>
                      <a:pPr algn="just"/>
                      <a:endParaRPr lang="vi-VN" sz="2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107415" marR="107415" marT="0" marB="0"/>
                </a:tc>
                <a:extLst>
                  <a:ext uri="{0D108BD9-81ED-4DB2-BD59-A6C34878D82A}">
                    <a16:rowId xmlns:a16="http://schemas.microsoft.com/office/drawing/2014/main" xmlns="" val="1363847389"/>
                  </a:ext>
                </a:extLst>
              </a:tr>
            </a:tbl>
          </a:graphicData>
        </a:graphic>
      </p:graphicFrame>
      <p:sp>
        <p:nvSpPr>
          <p:cNvPr id="33" name="Hộp Văn bản 32">
            <a:extLst>
              <a:ext uri="{FF2B5EF4-FFF2-40B4-BE49-F238E27FC236}">
                <a16:creationId xmlns:a16="http://schemas.microsoft.com/office/drawing/2014/main" xmlns="" id="{7C743FA6-A154-4C8C-A4DC-CBDCB0001D90}"/>
              </a:ext>
            </a:extLst>
          </p:cNvPr>
          <p:cNvSpPr txBox="1"/>
          <p:nvPr/>
        </p:nvSpPr>
        <p:spPr>
          <a:xfrm>
            <a:off x="2924174" y="2257722"/>
            <a:ext cx="3743325" cy="353943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vi-VN" sz="2800" dirty="0" err="1">
                <a:solidFill>
                  <a:schemeClr val="tx1"/>
                </a:solidFill>
                <a:effectLst/>
              </a:rPr>
              <a:t>Điểm</a:t>
            </a:r>
            <a:r>
              <a:rPr lang="vi-VN" sz="2800" dirty="0">
                <a:solidFill>
                  <a:schemeClr val="tx1"/>
                </a:solidFill>
                <a:effectLst/>
              </a:rPr>
              <a:t> </a:t>
            </a:r>
            <a:r>
              <a:rPr lang="vi-VN" sz="2800" dirty="0" err="1">
                <a:solidFill>
                  <a:schemeClr val="tx1"/>
                </a:solidFill>
                <a:effectLst/>
              </a:rPr>
              <a:t>mở</a:t>
            </a:r>
            <a:r>
              <a:rPr lang="vi-VN" sz="2800" dirty="0">
                <a:solidFill>
                  <a:schemeClr val="tx1"/>
                </a:solidFill>
                <a:effectLst/>
              </a:rPr>
              <a:t> </a:t>
            </a:r>
            <a:r>
              <a:rPr lang="vi-VN" sz="2800" dirty="0" err="1">
                <a:solidFill>
                  <a:schemeClr val="tx1"/>
                </a:solidFill>
                <a:effectLst/>
              </a:rPr>
              <a:t>đầu</a:t>
            </a:r>
            <a:r>
              <a:rPr lang="vi-VN" sz="2800" dirty="0">
                <a:solidFill>
                  <a:schemeClr val="tx1"/>
                </a:solidFill>
                <a:effectLst/>
              </a:rPr>
              <a:t>: Muôn </a:t>
            </a:r>
            <a:r>
              <a:rPr lang="vi-VN" sz="2800" dirty="0" err="1">
                <a:solidFill>
                  <a:schemeClr val="tx1"/>
                </a:solidFill>
                <a:effectLst/>
              </a:rPr>
              <a:t>loài</a:t>
            </a:r>
            <a:r>
              <a:rPr lang="vi-VN" sz="2800" dirty="0">
                <a:solidFill>
                  <a:schemeClr val="tx1"/>
                </a:solidFill>
                <a:effectLst/>
              </a:rPr>
              <a:t> </a:t>
            </a:r>
            <a:r>
              <a:rPr lang="vi-VN" sz="2800" dirty="0" err="1">
                <a:solidFill>
                  <a:schemeClr val="tx1"/>
                </a:solidFill>
                <a:effectLst/>
              </a:rPr>
              <a:t>tồn</a:t>
            </a:r>
            <a:r>
              <a:rPr lang="vi-VN" sz="2800" dirty="0">
                <a:solidFill>
                  <a:schemeClr val="tx1"/>
                </a:solidFill>
                <a:effectLst/>
              </a:rPr>
              <a:t> </a:t>
            </a:r>
            <a:r>
              <a:rPr lang="vi-VN" sz="2800" dirty="0" err="1">
                <a:solidFill>
                  <a:schemeClr val="tx1"/>
                </a:solidFill>
                <a:effectLst/>
              </a:rPr>
              <a:t>tại</a:t>
            </a:r>
            <a:r>
              <a:rPr lang="vi-VN" sz="2800" dirty="0">
                <a:solidFill>
                  <a:schemeClr val="tx1"/>
                </a:solidFill>
                <a:effectLst/>
              </a:rPr>
              <a:t> trên </a:t>
            </a:r>
            <a:r>
              <a:rPr lang="vi-VN" sz="2800" dirty="0" err="1">
                <a:solidFill>
                  <a:schemeClr val="tx1"/>
                </a:solidFill>
                <a:effectLst/>
              </a:rPr>
              <a:t>Trái</a:t>
            </a:r>
            <a:r>
              <a:rPr lang="vi-VN" sz="2800" dirty="0">
                <a:solidFill>
                  <a:schemeClr val="tx1"/>
                </a:solidFill>
                <a:effectLst/>
              </a:rPr>
              <a:t> </a:t>
            </a:r>
            <a:r>
              <a:rPr lang="vi-VN" sz="2800" dirty="0" err="1">
                <a:solidFill>
                  <a:schemeClr val="tx1"/>
                </a:solidFill>
                <a:effectLst/>
              </a:rPr>
              <a:t>đất</a:t>
            </a:r>
            <a:r>
              <a:rPr lang="vi-VN" sz="2800" dirty="0">
                <a:solidFill>
                  <a:schemeClr val="tx1"/>
                </a:solidFill>
                <a:effectLst/>
              </a:rPr>
              <a:t>; </a:t>
            </a:r>
            <a:r>
              <a:rPr lang="vi-VN" sz="2800" dirty="0" err="1">
                <a:solidFill>
                  <a:schemeClr val="tx1"/>
                </a:solidFill>
                <a:effectLst/>
              </a:rPr>
              <a:t>Điểm</a:t>
            </a:r>
            <a:r>
              <a:rPr lang="vi-VN" sz="2800" dirty="0">
                <a:solidFill>
                  <a:schemeClr val="tx1"/>
                </a:solidFill>
                <a:effectLst/>
              </a:rPr>
              <a:t> </a:t>
            </a:r>
            <a:r>
              <a:rPr lang="vi-VN" sz="2800" dirty="0" err="1">
                <a:solidFill>
                  <a:schemeClr val="tx1"/>
                </a:solidFill>
                <a:effectLst/>
              </a:rPr>
              <a:t>kết</a:t>
            </a:r>
            <a:r>
              <a:rPr lang="vi-VN" sz="2800" dirty="0">
                <a:solidFill>
                  <a:schemeClr val="tx1"/>
                </a:solidFill>
                <a:effectLst/>
              </a:rPr>
              <a:t> </a:t>
            </a:r>
            <a:r>
              <a:rPr lang="vi-VN" sz="2800" dirty="0" err="1">
                <a:solidFill>
                  <a:schemeClr val="tx1"/>
                </a:solidFill>
                <a:effectLst/>
              </a:rPr>
              <a:t>thúc</a:t>
            </a:r>
            <a:r>
              <a:rPr lang="vi-VN" sz="2800" dirty="0">
                <a:solidFill>
                  <a:schemeClr val="tx1"/>
                </a:solidFill>
                <a:effectLst/>
              </a:rPr>
              <a:t>: </a:t>
            </a:r>
            <a:r>
              <a:rPr lang="vi-VN" sz="2800" dirty="0" err="1">
                <a:solidFill>
                  <a:schemeClr val="tx1"/>
                </a:solidFill>
                <a:effectLst/>
              </a:rPr>
              <a:t>Tất</a:t>
            </a:r>
            <a:r>
              <a:rPr lang="vi-VN" sz="2800" dirty="0">
                <a:solidFill>
                  <a:schemeClr val="tx1"/>
                </a:solidFill>
                <a:effectLst/>
              </a:rPr>
              <a:t> </a:t>
            </a:r>
            <a:r>
              <a:rPr lang="vi-VN" sz="2800" dirty="0" err="1">
                <a:solidFill>
                  <a:schemeClr val="tx1"/>
                </a:solidFill>
                <a:effectLst/>
              </a:rPr>
              <a:t>cả</a:t>
            </a:r>
            <a:r>
              <a:rPr lang="vi-VN" sz="2800" dirty="0">
                <a:solidFill>
                  <a:schemeClr val="tx1"/>
                </a:solidFill>
                <a:effectLst/>
              </a:rPr>
              <a:t> </a:t>
            </a:r>
            <a:r>
              <a:rPr lang="vi-VN" sz="2800" dirty="0" err="1">
                <a:solidFill>
                  <a:schemeClr val="tx1"/>
                </a:solidFill>
                <a:effectLst/>
              </a:rPr>
              <a:t>sự</a:t>
            </a:r>
            <a:r>
              <a:rPr lang="vi-VN" sz="2800" dirty="0">
                <a:solidFill>
                  <a:schemeClr val="tx1"/>
                </a:solidFill>
                <a:effectLst/>
              </a:rPr>
              <a:t> </a:t>
            </a:r>
            <a:r>
              <a:rPr lang="vi-VN" sz="2800" dirty="0" err="1">
                <a:solidFill>
                  <a:schemeClr val="tx1"/>
                </a:solidFill>
                <a:effectLst/>
              </a:rPr>
              <a:t>sống</a:t>
            </a:r>
            <a:r>
              <a:rPr lang="vi-VN" sz="2800" dirty="0">
                <a:solidFill>
                  <a:schemeClr val="tx1"/>
                </a:solidFill>
                <a:effectLst/>
              </a:rPr>
              <a:t> trên </a:t>
            </a:r>
            <a:r>
              <a:rPr lang="vi-VN" sz="2800" dirty="0" err="1">
                <a:solidFill>
                  <a:schemeClr val="tx1"/>
                </a:solidFill>
                <a:effectLst/>
              </a:rPr>
              <a:t>Trái</a:t>
            </a:r>
            <a:r>
              <a:rPr lang="vi-VN" sz="2800" dirty="0">
                <a:solidFill>
                  <a:schemeClr val="tx1"/>
                </a:solidFill>
                <a:effectLst/>
              </a:rPr>
              <a:t> </a:t>
            </a:r>
            <a:r>
              <a:rPr lang="vi-VN" sz="2800" dirty="0" err="1">
                <a:solidFill>
                  <a:schemeClr val="tx1"/>
                </a:solidFill>
                <a:effectLst/>
              </a:rPr>
              <a:t>đất</a:t>
            </a:r>
            <a:r>
              <a:rPr lang="vi-VN" sz="2800" dirty="0">
                <a:solidFill>
                  <a:schemeClr val="tx1"/>
                </a:solidFill>
                <a:effectLst/>
              </a:rPr>
              <a:t> </a:t>
            </a:r>
            <a:r>
              <a:rPr lang="vi-VN" sz="2800" dirty="0" err="1">
                <a:solidFill>
                  <a:schemeClr val="tx1"/>
                </a:solidFill>
                <a:effectLst/>
              </a:rPr>
              <a:t>đều</a:t>
            </a:r>
            <a:r>
              <a:rPr lang="vi-VN" sz="2800" dirty="0">
                <a:solidFill>
                  <a:schemeClr val="tx1"/>
                </a:solidFill>
                <a:effectLst/>
              </a:rPr>
              <a:t> </a:t>
            </a:r>
            <a:r>
              <a:rPr lang="vi-VN" sz="2800" dirty="0" err="1">
                <a:solidFill>
                  <a:schemeClr val="tx1"/>
                </a:solidFill>
                <a:effectLst/>
              </a:rPr>
              <a:t>tồn</a:t>
            </a:r>
            <a:r>
              <a:rPr lang="vi-VN" sz="2800" dirty="0">
                <a:solidFill>
                  <a:schemeClr val="tx1"/>
                </a:solidFill>
                <a:effectLst/>
              </a:rPr>
              <a:t> </a:t>
            </a:r>
            <a:r>
              <a:rPr lang="vi-VN" sz="2800" dirty="0" err="1">
                <a:solidFill>
                  <a:schemeClr val="tx1"/>
                </a:solidFill>
                <a:effectLst/>
              </a:rPr>
              <a:t>tại</a:t>
            </a:r>
            <a:r>
              <a:rPr lang="vi-VN" sz="2800" dirty="0">
                <a:solidFill>
                  <a:schemeClr val="tx1"/>
                </a:solidFill>
                <a:effectLst/>
              </a:rPr>
              <a:t>, </a:t>
            </a:r>
            <a:r>
              <a:rPr lang="vi-VN" sz="2800" dirty="0" err="1">
                <a:solidFill>
                  <a:schemeClr val="tx1"/>
                </a:solidFill>
                <a:effectLst/>
              </a:rPr>
              <a:t>phát</a:t>
            </a:r>
            <a:r>
              <a:rPr lang="vi-VN" sz="2800" dirty="0">
                <a:solidFill>
                  <a:schemeClr val="tx1"/>
                </a:solidFill>
                <a:effectLst/>
              </a:rPr>
              <a:t> </a:t>
            </a:r>
            <a:r>
              <a:rPr lang="vi-VN" sz="2800" dirty="0" err="1">
                <a:solidFill>
                  <a:schemeClr val="tx1"/>
                </a:solidFill>
                <a:effectLst/>
              </a:rPr>
              <a:t>triển</a:t>
            </a:r>
            <a:r>
              <a:rPr lang="vi-VN" sz="2800" dirty="0">
                <a:solidFill>
                  <a:schemeClr val="tx1"/>
                </a:solidFill>
                <a:effectLst/>
              </a:rPr>
              <a:t> theo </a:t>
            </a:r>
            <a:r>
              <a:rPr lang="vi-VN" sz="2800" dirty="0" err="1">
                <a:solidFill>
                  <a:schemeClr val="tx1"/>
                </a:solidFill>
                <a:effectLst/>
              </a:rPr>
              <a:t>những</a:t>
            </a:r>
            <a:r>
              <a:rPr lang="vi-VN" sz="2800" dirty="0">
                <a:solidFill>
                  <a:schemeClr val="tx1"/>
                </a:solidFill>
                <a:effectLst/>
              </a:rPr>
              <a:t> quy </a:t>
            </a:r>
            <a:r>
              <a:rPr lang="vi-VN" sz="2800" dirty="0" err="1">
                <a:solidFill>
                  <a:schemeClr val="tx1"/>
                </a:solidFill>
                <a:effectLst/>
              </a:rPr>
              <a:t>luật</a:t>
            </a:r>
            <a:r>
              <a:rPr lang="vi-VN" sz="2800" dirty="0">
                <a:solidFill>
                  <a:schemeClr val="tx1"/>
                </a:solidFill>
                <a:effectLst/>
              </a:rPr>
              <a:t> sinh </a:t>
            </a:r>
            <a:r>
              <a:rPr lang="vi-VN" sz="2800" dirty="0" err="1">
                <a:solidFill>
                  <a:schemeClr val="tx1"/>
                </a:solidFill>
                <a:effectLst/>
              </a:rPr>
              <a:t>học</a:t>
            </a:r>
            <a:r>
              <a:rPr lang="vi-VN" sz="2800" dirty="0">
                <a:solidFill>
                  <a:schemeClr val="tx1"/>
                </a:solidFill>
                <a:effectLst/>
              </a:rPr>
              <a:t> </a:t>
            </a:r>
            <a:r>
              <a:rPr lang="vi-VN" sz="2800" dirty="0" err="1">
                <a:solidFill>
                  <a:schemeClr val="tx1"/>
                </a:solidFill>
                <a:effectLst/>
              </a:rPr>
              <a:t>bí</a:t>
            </a:r>
            <a:r>
              <a:rPr lang="vi-VN" sz="2800" dirty="0">
                <a:solidFill>
                  <a:schemeClr val="tx1"/>
                </a:solidFill>
                <a:effectLst/>
              </a:rPr>
              <a:t> </a:t>
            </a:r>
            <a:r>
              <a:rPr lang="vi-VN" sz="2800" dirty="0" err="1">
                <a:solidFill>
                  <a:schemeClr val="tx1"/>
                </a:solidFill>
                <a:effectLst/>
              </a:rPr>
              <a:t>ẩn</a:t>
            </a:r>
            <a:r>
              <a:rPr lang="vi-VN" sz="2800" dirty="0">
                <a:solidFill>
                  <a:schemeClr val="tx1"/>
                </a:solidFill>
                <a:effectLst/>
              </a:rPr>
              <a:t>, </a:t>
            </a:r>
            <a:r>
              <a:rPr lang="vi-VN" sz="2800" dirty="0" err="1">
                <a:solidFill>
                  <a:schemeClr val="tx1"/>
                </a:solidFill>
                <a:effectLst/>
              </a:rPr>
              <a:t>lạ</a:t>
            </a:r>
            <a:r>
              <a:rPr lang="vi-VN" sz="2800" dirty="0">
                <a:solidFill>
                  <a:schemeClr val="tx1"/>
                </a:solidFill>
                <a:effectLst/>
              </a:rPr>
              <a:t> </a:t>
            </a:r>
            <a:r>
              <a:rPr lang="vi-VN" sz="2800" dirty="0" err="1">
                <a:solidFill>
                  <a:schemeClr val="tx1"/>
                </a:solidFill>
                <a:effectLst/>
              </a:rPr>
              <a:t>lùng</a:t>
            </a:r>
            <a:r>
              <a:rPr lang="vi-VN" sz="2800" dirty="0">
                <a:solidFill>
                  <a:schemeClr val="tx1"/>
                </a:solidFill>
                <a:effectLst/>
              </a:rPr>
              <a:t>)</a:t>
            </a:r>
            <a:endParaRPr lang="vi-VN" sz="2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5" name="Hộp Văn bản 34">
            <a:extLst>
              <a:ext uri="{FF2B5EF4-FFF2-40B4-BE49-F238E27FC236}">
                <a16:creationId xmlns:a16="http://schemas.microsoft.com/office/drawing/2014/main" xmlns="" id="{A56CBE2C-68E1-4E87-8EE1-A028501D07A2}"/>
              </a:ext>
            </a:extLst>
          </p:cNvPr>
          <p:cNvSpPr txBox="1"/>
          <p:nvPr/>
        </p:nvSpPr>
        <p:spPr>
          <a:xfrm>
            <a:off x="6817116" y="2257722"/>
            <a:ext cx="2108636" cy="2246769"/>
          </a:xfrm>
          <a:prstGeom prst="rect">
            <a:avLst/>
          </a:prstGeom>
          <a:noFill/>
        </p:spPr>
        <p:txBody>
          <a:bodyPr wrap="square">
            <a:spAutoFit/>
          </a:bodyPr>
          <a:lstStyle/>
          <a:p>
            <a:pPr algn="just"/>
            <a:r>
              <a:rPr lang="vi-VN" sz="2800" dirty="0" err="1">
                <a:solidFill>
                  <a:schemeClr val="tx1"/>
                </a:solidFill>
                <a:effectLst/>
              </a:rPr>
              <a:t>Sự</a:t>
            </a:r>
            <a:r>
              <a:rPr lang="vi-VN" sz="2800" dirty="0">
                <a:solidFill>
                  <a:schemeClr val="tx1"/>
                </a:solidFill>
                <a:effectLst/>
              </a:rPr>
              <a:t> </a:t>
            </a:r>
            <a:r>
              <a:rPr lang="vi-VN" sz="2800" dirty="0" err="1">
                <a:solidFill>
                  <a:schemeClr val="tx1"/>
                </a:solidFill>
                <a:effectLst/>
              </a:rPr>
              <a:t>sống</a:t>
            </a:r>
            <a:r>
              <a:rPr lang="vi-VN" sz="2800" dirty="0">
                <a:solidFill>
                  <a:schemeClr val="tx1"/>
                </a:solidFill>
                <a:effectLst/>
              </a:rPr>
              <a:t> trên </a:t>
            </a:r>
            <a:r>
              <a:rPr lang="vi-VN" sz="2800" dirty="0" err="1">
                <a:solidFill>
                  <a:schemeClr val="tx1"/>
                </a:solidFill>
                <a:effectLst/>
              </a:rPr>
              <a:t>Trái</a:t>
            </a:r>
            <a:r>
              <a:rPr lang="vi-VN" sz="2800" dirty="0">
                <a:solidFill>
                  <a:schemeClr val="tx1"/>
                </a:solidFill>
                <a:effectLst/>
              </a:rPr>
              <a:t> </a:t>
            </a:r>
            <a:r>
              <a:rPr lang="vi-VN" sz="2800" dirty="0" err="1">
                <a:solidFill>
                  <a:schemeClr val="tx1"/>
                </a:solidFill>
                <a:effectLst/>
              </a:rPr>
              <a:t>Đất</a:t>
            </a:r>
            <a:r>
              <a:rPr lang="vi-VN" sz="2800" dirty="0">
                <a:solidFill>
                  <a:schemeClr val="tx1"/>
                </a:solidFill>
                <a:effectLst/>
              </a:rPr>
              <a:t> </a:t>
            </a:r>
            <a:r>
              <a:rPr lang="vi-VN" sz="2800" dirty="0" err="1">
                <a:solidFill>
                  <a:schemeClr val="tx1"/>
                </a:solidFill>
                <a:effectLst/>
              </a:rPr>
              <a:t>thật</a:t>
            </a:r>
            <a:r>
              <a:rPr lang="vi-VN" sz="2800" dirty="0">
                <a:solidFill>
                  <a:schemeClr val="tx1"/>
                </a:solidFill>
                <a:effectLst/>
              </a:rPr>
              <a:t> phong </a:t>
            </a:r>
            <a:r>
              <a:rPr lang="vi-VN" sz="2800" dirty="0" err="1">
                <a:solidFill>
                  <a:schemeClr val="tx1"/>
                </a:solidFill>
                <a:effectLst/>
              </a:rPr>
              <a:t>phú</a:t>
            </a:r>
            <a:r>
              <a:rPr lang="vi-VN" sz="2800" dirty="0">
                <a:solidFill>
                  <a:schemeClr val="tx1"/>
                </a:solidFill>
                <a:effectLst/>
              </a:rPr>
              <a:t>, muôn </a:t>
            </a:r>
            <a:r>
              <a:rPr lang="vi-VN" sz="2800" dirty="0" err="1">
                <a:solidFill>
                  <a:schemeClr val="tx1"/>
                </a:solidFill>
                <a:effectLst/>
              </a:rPr>
              <a:t>màu</a:t>
            </a:r>
            <a:endParaRPr lang="vi-VN" sz="2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40" name="Hộp Văn bản 39">
            <a:extLst>
              <a:ext uri="{FF2B5EF4-FFF2-40B4-BE49-F238E27FC236}">
                <a16:creationId xmlns:a16="http://schemas.microsoft.com/office/drawing/2014/main" xmlns="" id="{8C30D8DE-BB88-4E40-BBF1-B4ABA3F3F7EB}"/>
              </a:ext>
            </a:extLst>
          </p:cNvPr>
          <p:cNvSpPr txBox="1"/>
          <p:nvPr/>
        </p:nvSpPr>
        <p:spPr>
          <a:xfrm>
            <a:off x="8966020" y="2238672"/>
            <a:ext cx="2653717" cy="3108543"/>
          </a:xfrm>
          <a:prstGeom prst="rect">
            <a:avLst/>
          </a:prstGeom>
          <a:noFill/>
        </p:spPr>
        <p:txBody>
          <a:bodyPr wrap="square">
            <a:spAutoFit/>
          </a:bodyPr>
          <a:lstStyle/>
          <a:p>
            <a:pPr algn="just"/>
            <a:r>
              <a:rPr lang="vi-VN" sz="2800" dirty="0" err="1">
                <a:solidFill>
                  <a:schemeClr val="tx1"/>
                </a:solidFill>
                <a:effectLst/>
              </a:rPr>
              <a:t>Làm</a:t>
            </a:r>
            <a:r>
              <a:rPr lang="vi-VN" sz="2800" dirty="0">
                <a:solidFill>
                  <a:schemeClr val="tx1"/>
                </a:solidFill>
                <a:effectLst/>
              </a:rPr>
              <a:t> </a:t>
            </a:r>
            <a:r>
              <a:rPr lang="vi-VN" sz="2800" dirty="0" err="1">
                <a:solidFill>
                  <a:schemeClr val="tx1"/>
                </a:solidFill>
                <a:effectLst/>
              </a:rPr>
              <a:t>rõ</a:t>
            </a:r>
            <a:r>
              <a:rPr lang="vi-VN" sz="2800" dirty="0">
                <a:solidFill>
                  <a:schemeClr val="tx1"/>
                </a:solidFill>
                <a:effectLst/>
              </a:rPr>
              <a:t> </a:t>
            </a:r>
            <a:r>
              <a:rPr lang="vi-VN" sz="2800" dirty="0" err="1">
                <a:solidFill>
                  <a:schemeClr val="tx1"/>
                </a:solidFill>
                <a:effectLst/>
              </a:rPr>
              <a:t>nét</a:t>
            </a:r>
            <a:r>
              <a:rPr lang="vi-VN" sz="2800" dirty="0">
                <a:solidFill>
                  <a:schemeClr val="tx1"/>
                </a:solidFill>
                <a:effectLst/>
              </a:rPr>
              <a:t> thêm </a:t>
            </a:r>
            <a:r>
              <a:rPr lang="vi-VN" sz="2800" dirty="0" err="1">
                <a:solidFill>
                  <a:schemeClr val="tx1"/>
                </a:solidFill>
                <a:effectLst/>
              </a:rPr>
              <a:t>nội</a:t>
            </a:r>
            <a:r>
              <a:rPr lang="vi-VN" sz="2800" dirty="0">
                <a:solidFill>
                  <a:schemeClr val="tx1"/>
                </a:solidFill>
                <a:effectLst/>
              </a:rPr>
              <a:t> dung </a:t>
            </a:r>
            <a:r>
              <a:rPr lang="vi-VN" sz="2800" dirty="0" err="1">
                <a:solidFill>
                  <a:schemeClr val="tx1"/>
                </a:solidFill>
                <a:effectLst/>
              </a:rPr>
              <a:t>của</a:t>
            </a:r>
            <a:r>
              <a:rPr lang="vi-VN" sz="2800" dirty="0">
                <a:solidFill>
                  <a:schemeClr val="tx1"/>
                </a:solidFill>
                <a:effectLst/>
              </a:rPr>
              <a:t> văn </a:t>
            </a:r>
            <a:r>
              <a:rPr lang="vi-VN" sz="2800" dirty="0" err="1">
                <a:solidFill>
                  <a:schemeClr val="tx1"/>
                </a:solidFill>
                <a:effectLst/>
              </a:rPr>
              <a:t>bản</a:t>
            </a:r>
            <a:r>
              <a:rPr lang="vi-VN" sz="2800" dirty="0">
                <a:solidFill>
                  <a:schemeClr val="tx1"/>
                </a:solidFill>
                <a:effectLst/>
              </a:rPr>
              <a:t>: </a:t>
            </a:r>
            <a:r>
              <a:rPr lang="vi-VN" sz="2800" dirty="0" err="1">
                <a:solidFill>
                  <a:schemeClr val="tx1"/>
                </a:solidFill>
                <a:effectLst/>
              </a:rPr>
              <a:t>Trái</a:t>
            </a:r>
            <a:r>
              <a:rPr lang="vi-VN" sz="2800" dirty="0">
                <a:solidFill>
                  <a:schemeClr val="tx1"/>
                </a:solidFill>
                <a:effectLst/>
              </a:rPr>
              <a:t> </a:t>
            </a:r>
            <a:r>
              <a:rPr lang="vi-VN" sz="2800" dirty="0" err="1">
                <a:solidFill>
                  <a:schemeClr val="tx1"/>
                </a:solidFill>
                <a:effectLst/>
              </a:rPr>
              <a:t>đất</a:t>
            </a:r>
            <a:r>
              <a:rPr lang="vi-VN" sz="2800" dirty="0">
                <a:solidFill>
                  <a:schemeClr val="tx1"/>
                </a:solidFill>
                <a:effectLst/>
              </a:rPr>
              <a:t> </a:t>
            </a:r>
            <a:r>
              <a:rPr lang="vi-VN" sz="2800" dirty="0" err="1">
                <a:solidFill>
                  <a:schemeClr val="tx1"/>
                </a:solidFill>
                <a:effectLst/>
              </a:rPr>
              <a:t>là</a:t>
            </a:r>
            <a:r>
              <a:rPr lang="vi-VN" sz="2800" dirty="0">
                <a:solidFill>
                  <a:schemeClr val="tx1"/>
                </a:solidFill>
                <a:effectLst/>
              </a:rPr>
              <a:t> </a:t>
            </a:r>
            <a:r>
              <a:rPr lang="vi-VN" sz="2800" dirty="0" err="1">
                <a:solidFill>
                  <a:schemeClr val="tx1"/>
                </a:solidFill>
                <a:effectLst/>
              </a:rPr>
              <a:t>cái</a:t>
            </a:r>
            <a:r>
              <a:rPr lang="vi-VN" sz="2800" dirty="0">
                <a:solidFill>
                  <a:schemeClr val="tx1"/>
                </a:solidFill>
                <a:effectLst/>
              </a:rPr>
              <a:t> nôi </a:t>
            </a:r>
            <a:r>
              <a:rPr lang="vi-VN" sz="2800" dirty="0" err="1">
                <a:solidFill>
                  <a:schemeClr val="tx1"/>
                </a:solidFill>
                <a:effectLst/>
              </a:rPr>
              <a:t>của</a:t>
            </a:r>
            <a:r>
              <a:rPr lang="vi-VN" sz="2800" dirty="0">
                <a:solidFill>
                  <a:schemeClr val="tx1"/>
                </a:solidFill>
                <a:effectLst/>
              </a:rPr>
              <a:t> </a:t>
            </a:r>
            <a:r>
              <a:rPr lang="vi-VN" sz="2800" dirty="0" err="1">
                <a:solidFill>
                  <a:schemeClr val="tx1"/>
                </a:solidFill>
                <a:effectLst/>
              </a:rPr>
              <a:t>sự</a:t>
            </a:r>
            <a:r>
              <a:rPr lang="vi-VN" sz="2800" dirty="0">
                <a:solidFill>
                  <a:schemeClr val="tx1"/>
                </a:solidFill>
                <a:effectLst/>
              </a:rPr>
              <a:t> </a:t>
            </a:r>
            <a:r>
              <a:rPr lang="vi-VN" sz="2800" dirty="0" err="1">
                <a:solidFill>
                  <a:schemeClr val="tx1"/>
                </a:solidFill>
                <a:effectLst/>
              </a:rPr>
              <a:t>sống</a:t>
            </a:r>
            <a:r>
              <a:rPr lang="vi-VN" sz="2800" dirty="0">
                <a:solidFill>
                  <a:schemeClr val="tx1"/>
                </a:solidFill>
                <a:effectLst/>
              </a:rPr>
              <a:t> </a:t>
            </a:r>
            <a:r>
              <a:rPr lang="vi-VN" sz="2800" dirty="0" err="1">
                <a:solidFill>
                  <a:schemeClr val="tx1"/>
                </a:solidFill>
                <a:effectLst/>
              </a:rPr>
              <a:t>đối</a:t>
            </a:r>
            <a:r>
              <a:rPr lang="vi-VN" sz="2800" dirty="0">
                <a:solidFill>
                  <a:schemeClr val="tx1"/>
                </a:solidFill>
                <a:effectLst/>
              </a:rPr>
              <a:t> </a:t>
            </a:r>
            <a:r>
              <a:rPr lang="vi-VN" sz="2800" dirty="0" err="1">
                <a:solidFill>
                  <a:schemeClr val="tx1"/>
                </a:solidFill>
                <a:effectLst/>
              </a:rPr>
              <a:t>với</a:t>
            </a:r>
            <a:r>
              <a:rPr lang="vi-VN" sz="2800" dirty="0">
                <a:solidFill>
                  <a:schemeClr val="tx1"/>
                </a:solidFill>
                <a:effectLst/>
              </a:rPr>
              <a:t> muôn </a:t>
            </a:r>
            <a:r>
              <a:rPr lang="vi-VN" sz="2800" dirty="0" err="1">
                <a:solidFill>
                  <a:schemeClr val="tx1"/>
                </a:solidFill>
                <a:effectLst/>
              </a:rPr>
              <a:t>loài</a:t>
            </a:r>
            <a:endParaRPr lang="vi-VN" sz="2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4" name="Hộp Văn bản 33">
            <a:extLst>
              <a:ext uri="{FF2B5EF4-FFF2-40B4-BE49-F238E27FC236}">
                <a16:creationId xmlns:a16="http://schemas.microsoft.com/office/drawing/2014/main" xmlns="" id="{75FB3DD0-EA95-417B-826A-59A476F88ADB}"/>
              </a:ext>
            </a:extLst>
          </p:cNvPr>
          <p:cNvSpPr txBox="1"/>
          <p:nvPr/>
        </p:nvSpPr>
        <p:spPr>
          <a:xfrm>
            <a:off x="572263" y="2421352"/>
            <a:ext cx="2202294" cy="2246769"/>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vi-VN" sz="2800" dirty="0" err="1">
                <a:solidFill>
                  <a:schemeClr val="tx1"/>
                </a:solidFill>
                <a:effectLst/>
              </a:rPr>
              <a:t>Đoạn</a:t>
            </a:r>
            <a:r>
              <a:rPr lang="vi-VN" sz="2800" dirty="0">
                <a:solidFill>
                  <a:schemeClr val="tx1"/>
                </a:solidFill>
                <a:effectLst/>
              </a:rPr>
              <a:t> 3 (</a:t>
            </a:r>
            <a:r>
              <a:rPr lang="vi-VN" sz="2800" dirty="0" err="1">
                <a:solidFill>
                  <a:schemeClr val="tx1"/>
                </a:solidFill>
                <a:effectLst/>
              </a:rPr>
              <a:t>Trái</a:t>
            </a:r>
            <a:r>
              <a:rPr lang="vi-VN" sz="2800" dirty="0">
                <a:solidFill>
                  <a:schemeClr val="tx1"/>
                </a:solidFill>
                <a:effectLst/>
              </a:rPr>
              <a:t> </a:t>
            </a:r>
            <a:r>
              <a:rPr lang="vi-VN" sz="2800" dirty="0" err="1">
                <a:solidFill>
                  <a:schemeClr val="tx1"/>
                </a:solidFill>
                <a:effectLst/>
              </a:rPr>
              <a:t>đất</a:t>
            </a:r>
            <a:r>
              <a:rPr lang="vi-VN" sz="2800" dirty="0">
                <a:solidFill>
                  <a:schemeClr val="tx1"/>
                </a:solidFill>
                <a:effectLst/>
              </a:rPr>
              <a:t> - nơi cư </a:t>
            </a:r>
            <a:r>
              <a:rPr lang="vi-VN" sz="2800" dirty="0" err="1">
                <a:solidFill>
                  <a:schemeClr val="tx1"/>
                </a:solidFill>
                <a:effectLst/>
              </a:rPr>
              <a:t>ngụ</a:t>
            </a:r>
            <a:r>
              <a:rPr lang="vi-VN" sz="2800" dirty="0">
                <a:solidFill>
                  <a:schemeClr val="tx1"/>
                </a:solidFill>
                <a:effectLst/>
              </a:rPr>
              <a:t> </a:t>
            </a:r>
            <a:r>
              <a:rPr lang="vi-VN" sz="2800" dirty="0" err="1">
                <a:solidFill>
                  <a:schemeClr val="tx1"/>
                </a:solidFill>
                <a:effectLst/>
              </a:rPr>
              <a:t>của</a:t>
            </a:r>
            <a:r>
              <a:rPr lang="vi-VN" sz="2800" dirty="0">
                <a:solidFill>
                  <a:schemeClr val="tx1"/>
                </a:solidFill>
                <a:effectLst/>
              </a:rPr>
              <a:t> muôn </a:t>
            </a:r>
            <a:r>
              <a:rPr lang="vi-VN" sz="2800" dirty="0" err="1">
                <a:solidFill>
                  <a:schemeClr val="tx1"/>
                </a:solidFill>
                <a:effectLst/>
              </a:rPr>
              <a:t>loài</a:t>
            </a:r>
            <a:r>
              <a:rPr lang="vi-VN" sz="2800" dirty="0">
                <a:solidFill>
                  <a:schemeClr val="tx1"/>
                </a:solidFill>
                <a:effectLst/>
              </a:rPr>
              <a:t> )</a:t>
            </a:r>
            <a:endParaRPr lang="vi-VN" sz="28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endParaRPr lang="vi-VN" sz="28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67372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heel(1)">
                                      <p:cBhvr>
                                        <p:cTn id="12" dur="20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heel(1)">
                                      <p:cBhvr>
                                        <p:cTn id="17" dur="20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heel(1)">
                                      <p:cBhvr>
                                        <p:cTn id="22" dur="20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heel(1)">
                                      <p:cBhvr>
                                        <p:cTn id="27"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40"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xmlns="" id="{D636C821-601D-40FE-A799-F2135E33304A}"/>
              </a:ext>
            </a:extLst>
          </p:cNvPr>
          <p:cNvSpPr txBox="1"/>
          <p:nvPr/>
        </p:nvSpPr>
        <p:spPr>
          <a:xfrm>
            <a:off x="1619250" y="428922"/>
            <a:ext cx="7619999" cy="646331"/>
          </a:xfrm>
          <a:prstGeom prst="rect">
            <a:avLst/>
          </a:prstGeom>
          <a:noFill/>
        </p:spPr>
        <p:txBody>
          <a:bodyPr wrap="square">
            <a:spAutoFit/>
          </a:bodyPr>
          <a:lstStyle/>
          <a:p>
            <a:pPr algn="ctr"/>
            <a:r>
              <a:rPr lang="vi-VN" sz="1800" b="1" smtClean="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VĂN </a:t>
            </a:r>
            <a:r>
              <a:rPr lang="vi-VN" sz="1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BẢN</a:t>
            </a:r>
            <a:r>
              <a:rPr lang="vi-VN" sz="1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1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CÁC</a:t>
            </a:r>
            <a:r>
              <a:rPr lang="vi-VN" sz="1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1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LOÀI</a:t>
            </a:r>
            <a:r>
              <a:rPr lang="vi-VN" sz="1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CHUNG </a:t>
            </a:r>
            <a:r>
              <a:rPr lang="vi-VN" sz="1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SỐNG</a:t>
            </a:r>
            <a:r>
              <a:rPr lang="vi-VN" sz="1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1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VỚI</a:t>
            </a:r>
            <a:r>
              <a:rPr lang="vi-VN" sz="1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NHAU NHƯ </a:t>
            </a:r>
            <a:r>
              <a:rPr lang="vi-VN" sz="1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THẾ</a:t>
            </a:r>
            <a:r>
              <a:rPr lang="vi-VN" sz="1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1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NÀO</a:t>
            </a:r>
            <a:r>
              <a:rPr lang="vi-VN" sz="1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1600" dirty="0">
              <a:effectLst/>
              <a:latin typeface="Times New Roman" panose="02020603050405020304" pitchFamily="18" charset="0"/>
              <a:ea typeface="Arial" panose="020B0604020202020204" pitchFamily="34" charset="0"/>
              <a:cs typeface="Times New Roman" panose="02020603050405020304" pitchFamily="18" charset="0"/>
            </a:endParaRPr>
          </a:p>
          <a:p>
            <a:pPr algn="ctr"/>
            <a:r>
              <a:rPr lang="vi-VN" sz="1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a:t>
            </a:r>
            <a:r>
              <a:rPr lang="vi-VN" sz="1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Ngọc</a:t>
            </a:r>
            <a:r>
              <a:rPr lang="vi-VN" sz="1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18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Phú</a:t>
            </a:r>
            <a:r>
              <a:rPr lang="vi-VN" sz="18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1600" dirty="0">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3" name="Hình ảnh 2" descr="Ảnh có chứa mặt đất, ngoài trời, cỏ, động vật có vú&#10;&#10;Mô tả được tạo tự động">
            <a:extLst>
              <a:ext uri="{FF2B5EF4-FFF2-40B4-BE49-F238E27FC236}">
                <a16:creationId xmlns:a16="http://schemas.microsoft.com/office/drawing/2014/main" xmlns="" id="{454A85CC-428B-44BE-9C37-A729EB1179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9732" y="1494504"/>
            <a:ext cx="4057054" cy="2595716"/>
          </a:xfrm>
          <a:prstGeom prst="rect">
            <a:avLst/>
          </a:prstGeom>
        </p:spPr>
      </p:pic>
      <p:pic>
        <p:nvPicPr>
          <p:cNvPr id="6" name="Hình ảnh 5" descr="Ảnh có chứa ngoài trời, cỏ, động vật có vú, đứng&#10;&#10;Mô tả được tạo tự động">
            <a:extLst>
              <a:ext uri="{FF2B5EF4-FFF2-40B4-BE49-F238E27FC236}">
                <a16:creationId xmlns:a16="http://schemas.microsoft.com/office/drawing/2014/main" xmlns="" id="{BB5FB731-BD4F-4339-817D-81149DB966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6532" y="1494504"/>
            <a:ext cx="3566410" cy="2595716"/>
          </a:xfrm>
          <a:prstGeom prst="rect">
            <a:avLst/>
          </a:prstGeom>
        </p:spPr>
      </p:pic>
      <p:pic>
        <p:nvPicPr>
          <p:cNvPr id="8" name="Hình ảnh 7" descr="Ảnh có chứa cỏ, động vật có vú, trải, màu nâu&#10;&#10;Mô tả được tạo tự động">
            <a:extLst>
              <a:ext uri="{FF2B5EF4-FFF2-40B4-BE49-F238E27FC236}">
                <a16:creationId xmlns:a16="http://schemas.microsoft.com/office/drawing/2014/main" xmlns="" id="{789133CA-CCFC-4887-80F6-78B5A0E5F8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463" y="4262283"/>
            <a:ext cx="3566410" cy="2361893"/>
          </a:xfrm>
          <a:prstGeom prst="rect">
            <a:avLst/>
          </a:prstGeom>
        </p:spPr>
      </p:pic>
      <p:pic>
        <p:nvPicPr>
          <p:cNvPr id="10" name="Hình ảnh 9" descr="Ảnh có chứa văn bản, bầu trời&#10;&#10;Mô tả được tạo tự động">
            <a:extLst>
              <a:ext uri="{FF2B5EF4-FFF2-40B4-BE49-F238E27FC236}">
                <a16:creationId xmlns:a16="http://schemas.microsoft.com/office/drawing/2014/main" xmlns="" id="{713F4EBB-00E3-491D-BFAA-AAFEFD4E32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9732" y="4262284"/>
            <a:ext cx="4020641" cy="2361892"/>
          </a:xfrm>
          <a:prstGeom prst="rect">
            <a:avLst/>
          </a:prstGeom>
        </p:spPr>
      </p:pic>
      <p:sp>
        <p:nvSpPr>
          <p:cNvPr id="38" name="Hộp Văn bản 37">
            <a:extLst>
              <a:ext uri="{FF2B5EF4-FFF2-40B4-BE49-F238E27FC236}">
                <a16:creationId xmlns:a16="http://schemas.microsoft.com/office/drawing/2014/main" xmlns="" id="{C3B23B41-F079-443D-8012-63676184AA64}"/>
              </a:ext>
            </a:extLst>
          </p:cNvPr>
          <p:cNvSpPr txBox="1"/>
          <p:nvPr/>
        </p:nvSpPr>
        <p:spPr>
          <a:xfrm>
            <a:off x="482214" y="905172"/>
            <a:ext cx="2575312"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800"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Xác</a:t>
            </a:r>
            <a:r>
              <a:rPr lang="vi-VN" sz="28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định </a:t>
            </a:r>
            <a:r>
              <a:rPr lang="vi-VN" sz="2800"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vấn</a:t>
            </a:r>
            <a:r>
              <a:rPr lang="vi-VN" sz="28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đề</a:t>
            </a:r>
            <a:endParaRPr lang="vi-VN"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12945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randombar(horizontal)">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609316A9-990D-4EC3-A671-70EE5C1493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xmlns="" id="{9B0C6109-9159-49CA-AD7A-F9035539DB7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xmlns="" id="{686F14F5-308C-4EB6-87AB-05DE9501B1A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xmlns="" id="{BA032363-A188-47C5-9D59-9B788809DC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xmlns="" id="{2C4077DF-6BB9-4069-AD28-6B1664EBB0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xmlns="" id="{1D2B8B50-3419-41ED-9A9F-3CF9EEBBD3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xmlns="" id="{5C640498-2E73-4FA2-BEB6-C3596A458C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xmlns="" id="{3240EEFC-4112-4C39-A816-C815774F6D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xmlns="" id="{ADF362B0-03EA-4800-9FAA-9F128587E4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xmlns="" id="{0BA84559-2F4C-4795-9246-4C563F942D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xmlns="" id="{FA77A1AA-CA47-4A91-A0A1-0A8CE31A98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Rectangle 20">
            <a:extLst>
              <a:ext uri="{FF2B5EF4-FFF2-40B4-BE49-F238E27FC236}">
                <a16:creationId xmlns:a16="http://schemas.microsoft.com/office/drawing/2014/main" xmlns="" id="{03E8462A-FEBA-4848-81CC-3F8DA3E47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xmlns="" id="{2109F83F-40FE-4DB3-84CC-09FB3340D06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xmlns="" id="{1DE492D7-C3C3-48FF-80C8-37021EA0262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xmlns="" id="{0B30FF97-2E9A-490A-AED2-90BA2E0EC1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xmlns="" id="{B6D53C7D-A312-47B6-A66A-230A19CFAC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xmlns="" id="{9329D58C-0D2E-4A2B-AD6A-9CEE506784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xmlns="" id="{9D446EDE-C690-4461-8BF2-7634808FC8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xmlns="" id="{323F3D34-6531-4AD7-A8C6-195A090281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xmlns="" id="{B9B0AE3F-2350-435F-A9B0-C310BF8763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xmlns="" id="{4EFA655C-9E50-4C14-A89E-AD7B648E4E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xmlns="" id="{3E843863-7D25-4C01-9A17-E817CB6D99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4" name="Rectangle 33">
            <a:extLst>
              <a:ext uri="{FF2B5EF4-FFF2-40B4-BE49-F238E27FC236}">
                <a16:creationId xmlns:a16="http://schemas.microsoft.com/office/drawing/2014/main" xmlns="" id="{7941F9B1-B01B-4A84-89D9-B169AEB4E4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Bảng 3">
            <a:extLst>
              <a:ext uri="{FF2B5EF4-FFF2-40B4-BE49-F238E27FC236}">
                <a16:creationId xmlns:a16="http://schemas.microsoft.com/office/drawing/2014/main" xmlns="" id="{8CB3A124-1590-420B-A6B3-50CA94AD4998}"/>
              </a:ext>
            </a:extLst>
          </p:cNvPr>
          <p:cNvGraphicFramePr>
            <a:graphicFrameLocks noGrp="1"/>
          </p:cNvGraphicFramePr>
          <p:nvPr>
            <p:extLst>
              <p:ext uri="{D42A27DB-BD31-4B8C-83A1-F6EECF244321}">
                <p14:modId xmlns:p14="http://schemas.microsoft.com/office/powerpoint/2010/main" val="724886022"/>
              </p:ext>
            </p:extLst>
          </p:nvPr>
        </p:nvGraphicFramePr>
        <p:xfrm>
          <a:off x="1126309" y="2209800"/>
          <a:ext cx="9941259" cy="4034569"/>
        </p:xfrm>
        <a:graphic>
          <a:graphicData uri="http://schemas.openxmlformats.org/drawingml/2006/table">
            <a:tbl>
              <a:tblPr firstRow="1" firstCol="1" lastRow="1" lastCol="1" bandRow="1" bandCol="1"/>
              <a:tblGrid>
                <a:gridCol w="9941259">
                  <a:extLst>
                    <a:ext uri="{9D8B030D-6E8A-4147-A177-3AD203B41FA5}">
                      <a16:colId xmlns:a16="http://schemas.microsoft.com/office/drawing/2014/main" xmlns="" val="1814952730"/>
                    </a:ext>
                  </a:extLst>
                </a:gridCol>
              </a:tblGrid>
              <a:tr h="634122">
                <a:tc>
                  <a:txBody>
                    <a:bodyPr/>
                    <a:lstStyle/>
                    <a:p>
                      <a:pPr algn="ctr" fontAlgn="t">
                        <a:spcBef>
                          <a:spcPts val="0"/>
                        </a:spcBef>
                        <a:spcAft>
                          <a:spcPts val="0"/>
                        </a:spcAft>
                      </a:pPr>
                      <a:r>
                        <a:rPr lang="vi-VN" sz="2200" b="1" i="0" u="none" strike="noStrike"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CÁC</a:t>
                      </a:r>
                      <a:r>
                        <a:rPr lang="vi-VN" sz="2200" b="1" i="0" u="none" strike="noStrike"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b="1" i="0" u="none" strike="noStrike"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LOÀI</a:t>
                      </a:r>
                      <a:r>
                        <a:rPr lang="vi-VN" sz="2200" b="1" i="0" u="none" strike="noStrike"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CHUNG </a:t>
                      </a:r>
                      <a:r>
                        <a:rPr lang="vi-VN" sz="2200" b="1" i="0" u="none" strike="noStrike"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SỐNG</a:t>
                      </a:r>
                      <a:r>
                        <a:rPr lang="vi-VN" sz="2200" b="1" i="0" u="none" strike="noStrike"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b="1" i="0" u="none" strike="noStrike"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VỚI</a:t>
                      </a:r>
                      <a:r>
                        <a:rPr lang="vi-VN" sz="2200" b="1" i="0" u="none" strike="noStrike"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NHAU NHƯ </a:t>
                      </a:r>
                      <a:r>
                        <a:rPr lang="vi-VN" sz="2200" b="1" i="0" u="none" strike="noStrike"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THẾ</a:t>
                      </a:r>
                      <a:r>
                        <a:rPr lang="vi-VN" sz="2200" b="1" i="0" u="none" strike="noStrike"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b="1" i="0" u="none" strike="noStrike"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NÀO</a:t>
                      </a:r>
                      <a:r>
                        <a:rPr lang="vi-VN" sz="2200" b="1" i="0" u="none" strike="noStrike"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800" b="0" i="0" u="none" strike="noStrike" dirty="0">
                        <a:effectLst/>
                        <a:latin typeface="Arial" panose="020B0604020202020204" pitchFamily="34" charset="0"/>
                      </a:endParaRPr>
                    </a:p>
                  </a:txBody>
                  <a:tcPr marL="106971" marR="106971" marT="148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xmlns="" val="1268720936"/>
                  </a:ext>
                </a:extLst>
              </a:tr>
              <a:tr h="2607664">
                <a:tc>
                  <a:txBody>
                    <a:bodyPr/>
                    <a:lstStyle/>
                    <a:p>
                      <a:pPr marL="36576" algn="just" fontAlgn="t">
                        <a:spcBef>
                          <a:spcPts val="0"/>
                        </a:spcBef>
                        <a:spcAft>
                          <a:spcPts val="0"/>
                        </a:spcAft>
                      </a:pP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1. Văn </a:t>
                      </a:r>
                      <a:r>
                        <a:rPr lang="vi-VN" sz="22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bản</a:t>
                      </a: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2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được</a:t>
                      </a: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chia ra </a:t>
                      </a:r>
                      <a:r>
                        <a:rPr lang="vi-VN" sz="22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làm</a:t>
                      </a: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 </a:t>
                      </a:r>
                      <a:r>
                        <a:rPr lang="vi-VN" sz="22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đoạn</a:t>
                      </a: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2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Cụ</a:t>
                      </a: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2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thể</a:t>
                      </a: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2800" b="0" i="0" u="none" strike="noStrike" dirty="0">
                        <a:effectLst/>
                        <a:latin typeface="Arial" panose="020B0604020202020204" pitchFamily="34" charset="0"/>
                      </a:endParaRPr>
                    </a:p>
                    <a:p>
                      <a:pPr marL="36576" algn="just" fontAlgn="t">
                        <a:spcBef>
                          <a:spcPts val="0"/>
                        </a:spcBef>
                        <a:spcAft>
                          <a:spcPts val="0"/>
                        </a:spcAft>
                      </a:pP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2800" b="0" i="0" u="none" strike="noStrike" dirty="0">
                        <a:effectLst/>
                        <a:latin typeface="Arial" panose="020B0604020202020204" pitchFamily="34" charset="0"/>
                      </a:endParaRPr>
                    </a:p>
                    <a:p>
                      <a:pPr marL="36576" algn="just" fontAlgn="t">
                        <a:spcBef>
                          <a:spcPts val="0"/>
                        </a:spcBef>
                        <a:spcAft>
                          <a:spcPts val="0"/>
                        </a:spcAft>
                      </a:pP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2800" b="0" i="0" u="none" strike="noStrike" dirty="0">
                        <a:effectLst/>
                        <a:latin typeface="Arial" panose="020B0604020202020204" pitchFamily="34" charset="0"/>
                      </a:endParaRPr>
                    </a:p>
                    <a:p>
                      <a:pPr marL="36576" algn="just" fontAlgn="t">
                        <a:spcBef>
                          <a:spcPts val="0"/>
                        </a:spcBef>
                        <a:spcAft>
                          <a:spcPts val="0"/>
                        </a:spcAft>
                      </a:pP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2800" b="0" i="0" u="none" strike="noStrike" dirty="0">
                        <a:effectLst/>
                        <a:latin typeface="Arial" panose="020B0604020202020204" pitchFamily="34" charset="0"/>
                      </a:endParaRPr>
                    </a:p>
                    <a:p>
                      <a:pPr marL="36576" algn="just" fontAlgn="t">
                        <a:spcBef>
                          <a:spcPts val="0"/>
                        </a:spcBef>
                        <a:spcAft>
                          <a:spcPts val="0"/>
                        </a:spcAft>
                      </a:pP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2800" b="0" i="0" u="none" strike="noStrike" dirty="0">
                        <a:effectLst/>
                        <a:latin typeface="Arial" panose="020B0604020202020204" pitchFamily="34" charset="0"/>
                      </a:endParaRPr>
                    </a:p>
                    <a:p>
                      <a:pPr marL="36576" algn="just" fontAlgn="t">
                        <a:spcBef>
                          <a:spcPts val="0"/>
                        </a:spcBef>
                        <a:spcAft>
                          <a:spcPts val="0"/>
                        </a:spcAft>
                      </a:pP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2800" b="0" i="0" u="none" strike="noStrike" dirty="0">
                        <a:effectLst/>
                        <a:latin typeface="Arial" panose="020B0604020202020204" pitchFamily="34" charset="0"/>
                      </a:endParaRPr>
                    </a:p>
                    <a:p>
                      <a:pPr marL="36576" algn="just" fontAlgn="t">
                        <a:spcBef>
                          <a:spcPts val="0"/>
                        </a:spcBef>
                        <a:spcAft>
                          <a:spcPts val="0"/>
                        </a:spcAft>
                      </a:pP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a:t>
                      </a:r>
                      <a:endParaRPr lang="vi-VN" sz="2800" b="0" i="0" u="none" strike="noStrike" dirty="0">
                        <a:effectLst/>
                        <a:latin typeface="Arial" panose="020B0604020202020204" pitchFamily="34" charset="0"/>
                      </a:endParaRPr>
                    </a:p>
                    <a:p>
                      <a:pPr marL="36576" algn="just" fontAlgn="t">
                        <a:spcBef>
                          <a:spcPts val="0"/>
                        </a:spcBef>
                        <a:spcAft>
                          <a:spcPts val="0"/>
                        </a:spcAft>
                      </a:pP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2800" b="0" i="0" u="none" strike="noStrike" dirty="0">
                        <a:effectLst/>
                        <a:latin typeface="Arial" panose="020B0604020202020204" pitchFamily="34" charset="0"/>
                      </a:endParaRPr>
                    </a:p>
                  </a:txBody>
                  <a:tcPr marL="106971" marR="106971" marT="148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5025932"/>
                  </a:ext>
                </a:extLst>
              </a:tr>
              <a:tr h="703350">
                <a:tc>
                  <a:txBody>
                    <a:bodyPr/>
                    <a:lstStyle/>
                    <a:p>
                      <a:pPr marL="36576" algn="just" fontAlgn="t">
                        <a:spcBef>
                          <a:spcPts val="0"/>
                        </a:spcBef>
                        <a:spcAft>
                          <a:spcPts val="0"/>
                        </a:spcAft>
                      </a:pP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2. </a:t>
                      </a:r>
                      <a:r>
                        <a:rPr lang="vi-VN" sz="22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Thể</a:t>
                      </a: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2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loại</a:t>
                      </a: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2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vản</a:t>
                      </a: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2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bản</a:t>
                      </a:r>
                      <a:r>
                        <a:rPr lang="vi-VN" sz="22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2800" b="0" i="0" u="none" strike="noStrike" dirty="0">
                        <a:effectLst/>
                        <a:latin typeface="Arial" panose="020B0604020202020204" pitchFamily="34" charset="0"/>
                      </a:endParaRPr>
                    </a:p>
                  </a:txBody>
                  <a:tcPr marL="106971" marR="106971" marT="148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9073921"/>
                  </a:ext>
                </a:extLst>
              </a:tr>
            </a:tbl>
          </a:graphicData>
        </a:graphic>
      </p:graphicFrame>
      <p:sp>
        <p:nvSpPr>
          <p:cNvPr id="3" name="Mũi tên: Phải 2">
            <a:extLst>
              <a:ext uri="{FF2B5EF4-FFF2-40B4-BE49-F238E27FC236}">
                <a16:creationId xmlns:a16="http://schemas.microsoft.com/office/drawing/2014/main" xmlns="" id="{20DC80FB-395A-4C5D-ADC2-AA233045A436}"/>
              </a:ext>
            </a:extLst>
          </p:cNvPr>
          <p:cNvSpPr/>
          <p:nvPr/>
        </p:nvSpPr>
        <p:spPr>
          <a:xfrm>
            <a:off x="1123135" y="1292552"/>
            <a:ext cx="3134540" cy="7048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vi-VN" sz="2400" dirty="0">
              <a:solidFill>
                <a:schemeClr val="accent5"/>
              </a:solidFill>
              <a:effectLst/>
              <a:latin typeface="Times New Roman" panose="02020603050405020304" pitchFamily="18" charset="0"/>
              <a:ea typeface="Arial" panose="020B0604020202020204" pitchFamily="34" charset="0"/>
            </a:endParaRPr>
          </a:p>
          <a:p>
            <a:pPr algn="ctr"/>
            <a:r>
              <a:rPr lang="vi-VN" sz="2400" dirty="0" err="1">
                <a:solidFill>
                  <a:schemeClr val="accent5"/>
                </a:solidFill>
                <a:effectLst/>
                <a:latin typeface="Times New Roman" panose="02020603050405020304" pitchFamily="18" charset="0"/>
                <a:ea typeface="Arial" panose="020B0604020202020204" pitchFamily="34" charset="0"/>
              </a:rPr>
              <a:t>Phiếu</a:t>
            </a:r>
            <a:r>
              <a:rPr lang="vi-VN" sz="2400" dirty="0">
                <a:solidFill>
                  <a:schemeClr val="accent5"/>
                </a:solidFill>
                <a:effectLst/>
                <a:latin typeface="Times New Roman" panose="02020603050405020304" pitchFamily="18" charset="0"/>
                <a:ea typeface="Arial" panose="020B0604020202020204" pitchFamily="34" charset="0"/>
              </a:rPr>
              <a:t> </a:t>
            </a:r>
            <a:r>
              <a:rPr lang="vi-VN" sz="2400" dirty="0" err="1">
                <a:solidFill>
                  <a:schemeClr val="accent5"/>
                </a:solidFill>
                <a:effectLst/>
                <a:latin typeface="Times New Roman" panose="02020603050405020304" pitchFamily="18" charset="0"/>
                <a:ea typeface="Arial" panose="020B0604020202020204" pitchFamily="34" charset="0"/>
              </a:rPr>
              <a:t>học</a:t>
            </a:r>
            <a:r>
              <a:rPr lang="vi-VN" sz="2400" dirty="0">
                <a:solidFill>
                  <a:schemeClr val="accent5"/>
                </a:solidFill>
                <a:effectLst/>
                <a:latin typeface="Times New Roman" panose="02020603050405020304" pitchFamily="18" charset="0"/>
                <a:ea typeface="Arial" panose="020B0604020202020204" pitchFamily="34" charset="0"/>
              </a:rPr>
              <a:t> </a:t>
            </a:r>
            <a:r>
              <a:rPr lang="vi-VN" sz="2400" dirty="0" err="1">
                <a:solidFill>
                  <a:schemeClr val="accent5"/>
                </a:solidFill>
                <a:effectLst/>
                <a:latin typeface="Times New Roman" panose="02020603050405020304" pitchFamily="18" charset="0"/>
                <a:ea typeface="Arial" panose="020B0604020202020204" pitchFamily="34" charset="0"/>
              </a:rPr>
              <a:t>tập</a:t>
            </a:r>
            <a:r>
              <a:rPr lang="vi-VN" sz="2400" dirty="0">
                <a:solidFill>
                  <a:schemeClr val="accent5"/>
                </a:solidFill>
                <a:effectLst/>
                <a:latin typeface="Times New Roman" panose="02020603050405020304" pitchFamily="18" charset="0"/>
                <a:ea typeface="Arial" panose="020B0604020202020204" pitchFamily="34" charset="0"/>
              </a:rPr>
              <a:t> </a:t>
            </a:r>
            <a:r>
              <a:rPr lang="vi-VN" sz="2400" dirty="0" err="1">
                <a:solidFill>
                  <a:schemeClr val="accent5"/>
                </a:solidFill>
                <a:effectLst/>
                <a:latin typeface="Times New Roman" panose="02020603050405020304" pitchFamily="18" charset="0"/>
                <a:ea typeface="Arial" panose="020B0604020202020204" pitchFamily="34" charset="0"/>
              </a:rPr>
              <a:t>số</a:t>
            </a:r>
            <a:r>
              <a:rPr lang="vi-VN" sz="2400" dirty="0">
                <a:solidFill>
                  <a:schemeClr val="accent5"/>
                </a:solidFill>
                <a:effectLst/>
                <a:latin typeface="Times New Roman" panose="02020603050405020304" pitchFamily="18" charset="0"/>
                <a:ea typeface="Arial" panose="020B0604020202020204" pitchFamily="34" charset="0"/>
              </a:rPr>
              <a:t> 1</a:t>
            </a:r>
            <a:endParaRPr lang="vi-VN" sz="2400" dirty="0">
              <a:solidFill>
                <a:schemeClr val="accent5"/>
              </a:solidFill>
            </a:endParaRPr>
          </a:p>
          <a:p>
            <a:pPr algn="ctr"/>
            <a:endParaRPr lang="vi-VN" sz="2400" dirty="0">
              <a:solidFill>
                <a:schemeClr val="accent5"/>
              </a:solidFill>
            </a:endParaRPr>
          </a:p>
        </p:txBody>
      </p:sp>
      <p:sp>
        <p:nvSpPr>
          <p:cNvPr id="35" name="Hộp Văn bản 34">
            <a:extLst>
              <a:ext uri="{FF2B5EF4-FFF2-40B4-BE49-F238E27FC236}">
                <a16:creationId xmlns:a16="http://schemas.microsoft.com/office/drawing/2014/main" xmlns="" id="{2452EB1A-3F36-4E20-968F-DDD7705EC479}"/>
              </a:ext>
            </a:extLst>
          </p:cNvPr>
          <p:cNvSpPr txBox="1"/>
          <p:nvPr/>
        </p:nvSpPr>
        <p:spPr>
          <a:xfrm>
            <a:off x="4756963" y="703064"/>
            <a:ext cx="2491562" cy="369332"/>
          </a:xfrm>
          <a:prstGeom prst="rect">
            <a:avLst/>
          </a:prstGeom>
          <a:noFill/>
        </p:spPr>
        <p:txBody>
          <a:bodyPr wrap="square">
            <a:spAutoFit/>
          </a:bodyPr>
          <a:lstStyle/>
          <a:p>
            <a:r>
              <a:rPr lang="vi-VN" sz="1800" b="1" dirty="0">
                <a:solidFill>
                  <a:srgbClr val="0070C0"/>
                </a:solidFill>
                <a:effectLst/>
                <a:latin typeface="Times New Roman" panose="02020603050405020304" pitchFamily="18" charset="0"/>
                <a:ea typeface="Arial" panose="020B0604020202020204" pitchFamily="34" charset="0"/>
              </a:rPr>
              <a:t>I. </a:t>
            </a:r>
            <a:r>
              <a:rPr lang="vi-VN" sz="1800" b="1" dirty="0" err="1">
                <a:solidFill>
                  <a:srgbClr val="0070C0"/>
                </a:solidFill>
                <a:effectLst/>
                <a:latin typeface="Times New Roman" panose="02020603050405020304" pitchFamily="18" charset="0"/>
                <a:ea typeface="Arial" panose="020B0604020202020204" pitchFamily="34" charset="0"/>
              </a:rPr>
              <a:t>TÌM</a:t>
            </a:r>
            <a:r>
              <a:rPr lang="vi-VN" sz="1800" b="1" dirty="0">
                <a:solidFill>
                  <a:srgbClr val="0070C0"/>
                </a:solidFill>
                <a:effectLst/>
                <a:latin typeface="Times New Roman" panose="02020603050405020304" pitchFamily="18" charset="0"/>
                <a:ea typeface="Arial" panose="020B0604020202020204" pitchFamily="34" charset="0"/>
              </a:rPr>
              <a:t> </a:t>
            </a:r>
            <a:r>
              <a:rPr lang="vi-VN" sz="1800" b="1" dirty="0" err="1">
                <a:solidFill>
                  <a:srgbClr val="0070C0"/>
                </a:solidFill>
                <a:effectLst/>
                <a:latin typeface="Times New Roman" panose="02020603050405020304" pitchFamily="18" charset="0"/>
                <a:ea typeface="Arial" panose="020B0604020202020204" pitchFamily="34" charset="0"/>
              </a:rPr>
              <a:t>HIỂU</a:t>
            </a:r>
            <a:r>
              <a:rPr lang="vi-VN" sz="1800" b="1" dirty="0">
                <a:solidFill>
                  <a:srgbClr val="0070C0"/>
                </a:solidFill>
                <a:effectLst/>
                <a:latin typeface="Times New Roman" panose="02020603050405020304" pitchFamily="18" charset="0"/>
                <a:ea typeface="Arial" panose="020B0604020202020204" pitchFamily="34" charset="0"/>
              </a:rPr>
              <a:t> CHUNG</a:t>
            </a:r>
            <a:endParaRPr lang="vi-VN" dirty="0">
              <a:solidFill>
                <a:srgbClr val="0070C0"/>
              </a:solidFill>
            </a:endParaRPr>
          </a:p>
        </p:txBody>
      </p:sp>
      <p:graphicFrame>
        <p:nvGraphicFramePr>
          <p:cNvPr id="33" name="Bảng 32">
            <a:extLst>
              <a:ext uri="{FF2B5EF4-FFF2-40B4-BE49-F238E27FC236}">
                <a16:creationId xmlns:a16="http://schemas.microsoft.com/office/drawing/2014/main" xmlns="" id="{3FB8C5CE-3BCE-40B9-82C1-8EDE152B58D1}"/>
              </a:ext>
            </a:extLst>
          </p:cNvPr>
          <p:cNvGraphicFramePr>
            <a:graphicFrameLocks noGrp="1"/>
          </p:cNvGraphicFramePr>
          <p:nvPr>
            <p:extLst>
              <p:ext uri="{D42A27DB-BD31-4B8C-83A1-F6EECF244321}">
                <p14:modId xmlns:p14="http://schemas.microsoft.com/office/powerpoint/2010/main" val="2105809517"/>
              </p:ext>
            </p:extLst>
          </p:nvPr>
        </p:nvGraphicFramePr>
        <p:xfrm>
          <a:off x="1153856" y="1961741"/>
          <a:ext cx="9420225" cy="4404318"/>
        </p:xfrm>
        <a:graphic>
          <a:graphicData uri="http://schemas.openxmlformats.org/drawingml/2006/table">
            <a:tbl>
              <a:tblPr firstRow="1" firstCol="1" lastRow="1" lastCol="1" bandRow="1" bandCol="1"/>
              <a:tblGrid>
                <a:gridCol w="9420225">
                  <a:extLst>
                    <a:ext uri="{9D8B030D-6E8A-4147-A177-3AD203B41FA5}">
                      <a16:colId xmlns:a16="http://schemas.microsoft.com/office/drawing/2014/main" xmlns="" val="1881260784"/>
                    </a:ext>
                  </a:extLst>
                </a:gridCol>
              </a:tblGrid>
              <a:tr h="664916">
                <a:tc>
                  <a:txBody>
                    <a:bodyPr/>
                    <a:lstStyle/>
                    <a:p>
                      <a:pPr algn="ctr" fontAlgn="t">
                        <a:spcBef>
                          <a:spcPts val="0"/>
                        </a:spcBef>
                        <a:spcAft>
                          <a:spcPts val="0"/>
                        </a:spcAft>
                      </a:pPr>
                      <a:r>
                        <a:rPr lang="vi-VN" sz="2800" b="1" i="0" u="none" strike="noStrike"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CÁC</a:t>
                      </a:r>
                      <a:r>
                        <a:rPr lang="vi-VN" sz="2800" b="1" i="0" u="none" strike="noStrike"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b="1" i="0" u="none" strike="noStrike"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LOÀI</a:t>
                      </a:r>
                      <a:r>
                        <a:rPr lang="vi-VN" sz="2800" b="1" i="0" u="none" strike="noStrike"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CHUNG </a:t>
                      </a:r>
                      <a:r>
                        <a:rPr lang="vi-VN" sz="2800" b="1" i="0" u="none" strike="noStrike"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SỐNG</a:t>
                      </a:r>
                      <a:r>
                        <a:rPr lang="vi-VN" sz="2800" b="1" i="0" u="none" strike="noStrike"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b="1" i="0" u="none" strike="noStrike"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VỚI</a:t>
                      </a:r>
                      <a:r>
                        <a:rPr lang="vi-VN" sz="2800" b="1" i="0" u="none" strike="noStrike"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NHAU NHƯ </a:t>
                      </a:r>
                      <a:r>
                        <a:rPr lang="vi-VN" sz="2800" b="1" i="0" u="none" strike="noStrike"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THẾ</a:t>
                      </a:r>
                      <a:r>
                        <a:rPr lang="vi-VN" sz="2800" b="1" i="0" u="none" strike="noStrike"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b="1" i="0" u="none" strike="noStrike"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NÀO</a:t>
                      </a:r>
                      <a:r>
                        <a:rPr lang="vi-VN" sz="2800" b="1" i="0" u="none" strike="noStrike"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800" b="0" i="0" u="none" strike="noStrike" dirty="0">
                        <a:effectLst/>
                        <a:latin typeface="Times New Roman" panose="02020603050405020304" pitchFamily="18" charset="0"/>
                        <a:cs typeface="Times New Roman" panose="02020603050405020304" pitchFamily="18" charset="0"/>
                      </a:endParaRPr>
                    </a:p>
                  </a:txBody>
                  <a:tcPr marL="106971" marR="106971" marT="148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xmlns="" val="2803127185"/>
                  </a:ext>
                </a:extLst>
              </a:tr>
              <a:tr h="2734295">
                <a:tc>
                  <a:txBody>
                    <a:bodyPr/>
                    <a:lstStyle/>
                    <a:p>
                      <a:pPr marL="36576" algn="just" fontAlgn="t">
                        <a:spcBef>
                          <a:spcPts val="0"/>
                        </a:spcBef>
                        <a:spcAft>
                          <a:spcPts val="0"/>
                        </a:spcAft>
                      </a:pPr>
                      <a:r>
                        <a:rPr lang="vi-VN" sz="28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1. Văn </a:t>
                      </a:r>
                      <a:r>
                        <a:rPr lang="vi-VN" sz="28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bản</a:t>
                      </a:r>
                      <a:r>
                        <a:rPr lang="vi-VN" sz="28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được</a:t>
                      </a:r>
                      <a:r>
                        <a:rPr lang="vi-VN" sz="28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chia ra </a:t>
                      </a:r>
                      <a:r>
                        <a:rPr lang="vi-VN" sz="28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làm</a:t>
                      </a:r>
                      <a:r>
                        <a:rPr lang="vi-VN" sz="28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3 </a:t>
                      </a:r>
                      <a:r>
                        <a:rPr lang="vi-VN" sz="28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đoạn</a:t>
                      </a:r>
                      <a:r>
                        <a:rPr lang="vi-VN" sz="28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Cụ</a:t>
                      </a:r>
                      <a:r>
                        <a:rPr lang="vi-VN" sz="28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thể</a:t>
                      </a:r>
                      <a:r>
                        <a:rPr lang="vi-VN" sz="28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a:t>
                      </a:r>
                    </a:p>
                    <a:p>
                      <a:pPr marL="36576" algn="just" fontAlgn="t">
                        <a:spcBef>
                          <a:spcPts val="0"/>
                        </a:spcBef>
                        <a:spcAft>
                          <a:spcPts val="0"/>
                        </a:spcAft>
                      </a:pPr>
                      <a:r>
                        <a:rPr lang="vi-VN" sz="28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Đoạn</a:t>
                      </a:r>
                      <a:r>
                        <a:rPr lang="nl-NL" sz="2800" kern="1200" dirty="0">
                          <a:solidFill>
                            <a:schemeClr val="tx1"/>
                          </a:solidFill>
                          <a:effectLst/>
                          <a:latin typeface="Times New Roman" panose="02020603050405020304" pitchFamily="18" charset="0"/>
                          <a:ea typeface="+mn-ea"/>
                          <a:cs typeface="Times New Roman" panose="02020603050405020304" pitchFamily="18" charset="0"/>
                        </a:rPr>
                        <a:t> 1: </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T</a:t>
                      </a:r>
                      <a:r>
                        <a:rPr lang="nl-NL" sz="2800" kern="1200" dirty="0">
                          <a:solidFill>
                            <a:schemeClr val="tx1"/>
                          </a:solidFill>
                          <a:effectLst/>
                          <a:latin typeface="Times New Roman" panose="02020603050405020304" pitchFamily="18" charset="0"/>
                          <a:ea typeface="+mn-ea"/>
                          <a:cs typeface="Times New Roman" panose="02020603050405020304" pitchFamily="18" charset="0"/>
                        </a:rPr>
                        <a:t>ừ đầu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đến</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nl-NL" sz="2800" kern="1200" dirty="0">
                          <a:solidFill>
                            <a:schemeClr val="tx1"/>
                          </a:solidFill>
                          <a:effectLst/>
                          <a:latin typeface="Times New Roman" panose="02020603050405020304" pitchFamily="18" charset="0"/>
                          <a:ea typeface="+mn-ea"/>
                          <a:cs typeface="Times New Roman" panose="02020603050405020304" pitchFamily="18" charset="0"/>
                        </a:rPr>
                        <a:t>tổn thương của nó</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a:t>
                      </a:r>
                      <a:r>
                        <a:rPr lang="nl-NL" sz="2800" kern="1200" dirty="0">
                          <a:solidFill>
                            <a:schemeClr val="tx1"/>
                          </a:solidFill>
                          <a:effectLst/>
                          <a:latin typeface="Times New Roman" panose="02020603050405020304" pitchFamily="18" charset="0"/>
                          <a:ea typeface="+mn-ea"/>
                          <a:cs typeface="Times New Roman" panose="02020603050405020304" pitchFamily="18" charset="0"/>
                        </a:rPr>
                        <a:t>: đặt vấn đề (đời sống của muôn loài trên TĐ và sự cân bằng rất dễ tổn thương của nó)</a:t>
                      </a:r>
                      <a:endParaRPr lang="vi-VN" sz="2800" kern="1200" dirty="0">
                        <a:solidFill>
                          <a:schemeClr val="tx1"/>
                        </a:solidFill>
                        <a:effectLst/>
                        <a:latin typeface="Times New Roman" panose="02020603050405020304" pitchFamily="18" charset="0"/>
                        <a:ea typeface="+mn-ea"/>
                        <a:cs typeface="Times New Roman" panose="02020603050405020304" pitchFamily="18" charset="0"/>
                      </a:endParaRPr>
                    </a:p>
                    <a:p>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Đoạn</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2: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Tiếp</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theo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đến</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nl-NL" sz="2800" kern="1200" dirty="0">
                          <a:solidFill>
                            <a:schemeClr val="tx1"/>
                          </a:solidFill>
                          <a:effectLst/>
                          <a:latin typeface="Times New Roman" panose="02020603050405020304" pitchFamily="18" charset="0"/>
                          <a:ea typeface="+mn-ea"/>
                          <a:cs typeface="Times New Roman" panose="02020603050405020304" pitchFamily="18" charset="0"/>
                        </a:rPr>
                        <a:t>đẹp đẽ này</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a:t>
                      </a:r>
                      <a:r>
                        <a:rPr lang="nl-NL"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n</a:t>
                      </a:r>
                      <a:r>
                        <a:rPr lang="nl-NL" sz="2800" kern="1200" dirty="0">
                          <a:solidFill>
                            <a:schemeClr val="tx1"/>
                          </a:solidFill>
                          <a:effectLst/>
                          <a:latin typeface="Times New Roman" panose="02020603050405020304" pitchFamily="18" charset="0"/>
                          <a:ea typeface="+mn-ea"/>
                          <a:cs typeface="Times New Roman" panose="02020603050405020304" pitchFamily="18" charset="0"/>
                        </a:rPr>
                        <a:t>ội dung</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vấn</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đề</a:t>
                      </a:r>
                      <a:r>
                        <a:rPr lang="nl-NL" sz="2800" kern="1200" dirty="0">
                          <a:solidFill>
                            <a:schemeClr val="tx1"/>
                          </a:solidFill>
                          <a:effectLst/>
                          <a:latin typeface="Times New Roman" panose="02020603050405020304" pitchFamily="18" charset="0"/>
                          <a:ea typeface="+mn-ea"/>
                          <a:cs typeface="Times New Roman" panose="02020603050405020304" pitchFamily="18" charset="0"/>
                        </a:rPr>
                        <a:t> (Sự đa dạng của các loài, tính trật tự trong đời sống của muôn loài, vai trò của con người trên TĐ)</a:t>
                      </a:r>
                      <a:endParaRPr lang="vi-VN" sz="2800" kern="1200" dirty="0">
                        <a:solidFill>
                          <a:schemeClr val="tx1"/>
                        </a:solidFill>
                        <a:effectLst/>
                        <a:latin typeface="Times New Roman" panose="02020603050405020304" pitchFamily="18" charset="0"/>
                        <a:ea typeface="+mn-ea"/>
                        <a:cs typeface="Times New Roman" panose="02020603050405020304" pitchFamily="18" charset="0"/>
                      </a:endParaRPr>
                    </a:p>
                    <a:p>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Đoạn</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nl-NL" sz="2800" kern="1200" dirty="0">
                          <a:solidFill>
                            <a:schemeClr val="tx1"/>
                          </a:solidFill>
                          <a:effectLst/>
                          <a:latin typeface="Times New Roman" panose="02020603050405020304" pitchFamily="18" charset="0"/>
                          <a:ea typeface="+mn-ea"/>
                          <a:cs typeface="Times New Roman" panose="02020603050405020304" pitchFamily="18" charset="0"/>
                        </a:rPr>
                        <a:t>3</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Phần</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còn</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kern="1200" dirty="0" err="1">
                          <a:solidFill>
                            <a:schemeClr val="tx1"/>
                          </a:solidFill>
                          <a:effectLst/>
                          <a:latin typeface="Times New Roman" panose="02020603050405020304" pitchFamily="18" charset="0"/>
                          <a:ea typeface="+mn-ea"/>
                          <a:cs typeface="Times New Roman" panose="02020603050405020304" pitchFamily="18" charset="0"/>
                        </a:rPr>
                        <a:t>lại</a:t>
                      </a:r>
                      <a:r>
                        <a:rPr lang="nl-NL" sz="2800" kern="1200" dirty="0">
                          <a:solidFill>
                            <a:schemeClr val="tx1"/>
                          </a:solidFill>
                          <a:effectLst/>
                          <a:latin typeface="Times New Roman" panose="02020603050405020304" pitchFamily="18" charset="0"/>
                          <a:ea typeface="+mn-ea"/>
                          <a:cs typeface="Times New Roman" panose="02020603050405020304" pitchFamily="18" charset="0"/>
                        </a:rPr>
                        <a:t>: Kết luận vấn đề</a:t>
                      </a:r>
                      <a:r>
                        <a:rPr lang="vi-VN" sz="2800" kern="1200" dirty="0">
                          <a:solidFill>
                            <a:schemeClr val="tx1"/>
                          </a:solidFill>
                          <a:effectLst/>
                          <a:latin typeface="Times New Roman" panose="02020603050405020304" pitchFamily="18" charset="0"/>
                          <a:ea typeface="+mn-ea"/>
                          <a:cs typeface="Times New Roman" panose="02020603050405020304" pitchFamily="18" charset="0"/>
                        </a:rPr>
                        <a:t>.</a:t>
                      </a:r>
                      <a:r>
                        <a:rPr lang="vi-VN" sz="28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2800" b="0" i="0" u="none" strike="noStrike" dirty="0">
                        <a:effectLst/>
                        <a:latin typeface="Times New Roman" panose="02020603050405020304" pitchFamily="18" charset="0"/>
                        <a:cs typeface="Times New Roman" panose="02020603050405020304" pitchFamily="18" charset="0"/>
                      </a:endParaRPr>
                    </a:p>
                  </a:txBody>
                  <a:tcPr marL="106971" marR="106971" marT="148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96627043"/>
                  </a:ext>
                </a:extLst>
              </a:tr>
              <a:tr h="737505">
                <a:tc>
                  <a:txBody>
                    <a:bodyPr/>
                    <a:lstStyle/>
                    <a:p>
                      <a:pPr marL="36576" algn="just" fontAlgn="t">
                        <a:spcBef>
                          <a:spcPts val="0"/>
                        </a:spcBef>
                        <a:spcAft>
                          <a:spcPts val="0"/>
                        </a:spcAft>
                      </a:pPr>
                      <a:r>
                        <a:rPr lang="vi-VN" sz="28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2. </a:t>
                      </a:r>
                      <a:r>
                        <a:rPr lang="vi-VN" sz="28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Thể</a:t>
                      </a:r>
                      <a:r>
                        <a:rPr lang="vi-VN" sz="28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loại</a:t>
                      </a:r>
                      <a:r>
                        <a:rPr lang="vi-VN" sz="28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vản</a:t>
                      </a:r>
                      <a:r>
                        <a:rPr lang="vi-VN" sz="28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bản</a:t>
                      </a:r>
                      <a:r>
                        <a:rPr lang="vi-VN" sz="28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Văn </a:t>
                      </a:r>
                      <a:r>
                        <a:rPr lang="vi-VN" sz="2800" b="0" i="0" u="none" strike="noStrike" dirty="0" err="1">
                          <a:effectLst/>
                          <a:latin typeface="Times New Roman" panose="02020603050405020304" pitchFamily="18" charset="0"/>
                          <a:ea typeface="Arial" panose="020B0604020202020204" pitchFamily="34" charset="0"/>
                          <a:cs typeface="Times New Roman" panose="02020603050405020304" pitchFamily="18" charset="0"/>
                        </a:rPr>
                        <a:t>bản</a:t>
                      </a:r>
                      <a:r>
                        <a:rPr lang="vi-VN" sz="28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thông tin</a:t>
                      </a:r>
                      <a:endParaRPr lang="vi-VN" sz="2800" b="0" i="0" u="none" strike="noStrike" dirty="0">
                        <a:effectLst/>
                        <a:latin typeface="Times New Roman" panose="02020603050405020304" pitchFamily="18" charset="0"/>
                        <a:cs typeface="Times New Roman" panose="02020603050405020304" pitchFamily="18" charset="0"/>
                      </a:endParaRPr>
                    </a:p>
                  </a:txBody>
                  <a:tcPr marL="106971" marR="106971" marT="148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47996985"/>
                  </a:ext>
                </a:extLst>
              </a:tr>
            </a:tbl>
          </a:graphicData>
        </a:graphic>
      </p:graphicFrame>
    </p:spTree>
    <p:extLst>
      <p:ext uri="{BB962C8B-B14F-4D97-AF65-F5344CB8AC3E}">
        <p14:creationId xmlns:p14="http://schemas.microsoft.com/office/powerpoint/2010/main" val="163151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xit" presetSubtype="10" fill="hold" nodeType="clickEffect">
                                  <p:stCondLst>
                                    <p:cond delay="0"/>
                                  </p:stCondLst>
                                  <p:childTnLst>
                                    <p:anim calcmode="lin" valueType="num">
                                      <p:cBhvr>
                                        <p:cTn id="21" dur="500"/>
                                        <p:tgtEl>
                                          <p:spTgt spid="4"/>
                                        </p:tgtEl>
                                        <p:attrNameLst>
                                          <p:attrName>ppt_w</p:attrName>
                                        </p:attrNameLst>
                                      </p:cBhvr>
                                      <p:tavLst>
                                        <p:tav tm="0">
                                          <p:val>
                                            <p:strVal val="ppt_w"/>
                                          </p:val>
                                        </p:tav>
                                        <p:tav tm="100000">
                                          <p:val>
                                            <p:fltVal val="0"/>
                                          </p:val>
                                        </p:tav>
                                      </p:tavLst>
                                    </p:anim>
                                    <p:anim calcmode="lin" valueType="num">
                                      <p:cBhvr>
                                        <p:cTn id="22" dur="500"/>
                                        <p:tgtEl>
                                          <p:spTgt spid="4"/>
                                        </p:tgtEl>
                                        <p:attrNameLst>
                                          <p:attrName>ppt_h</p:attrName>
                                        </p:attrNameLst>
                                      </p:cBhvr>
                                      <p:tavLst>
                                        <p:tav tm="0">
                                          <p:val>
                                            <p:strVal val="ppt_h"/>
                                          </p:val>
                                        </p:tav>
                                        <p:tav tm="100000">
                                          <p:val>
                                            <p:strVal val="ppt_h"/>
                                          </p:val>
                                        </p:tav>
                                      </p:tavLst>
                                    </p:anim>
                                    <p:set>
                                      <p:cBhvr>
                                        <p:cTn id="23" dur="1" fill="hold">
                                          <p:stCondLst>
                                            <p:cond delay="499"/>
                                          </p:stCondLst>
                                        </p:cTn>
                                        <p:tgtEl>
                                          <p:spTgt spid="4"/>
                                        </p:tgtEl>
                                        <p:attrNameLst>
                                          <p:attrName>style.visibility</p:attrName>
                                        </p:attrNameLst>
                                      </p:cBhvr>
                                      <p:to>
                                        <p:strVal val="hidden"/>
                                      </p:to>
                                    </p:set>
                                  </p:childTnLst>
                                </p:cTn>
                              </p:par>
                              <p:par>
                                <p:cTn id="24" presetID="16" presetClass="entr" presetSubtype="21"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barn(inVertical)">
                                      <p:cBhvr>
                                        <p:cTn id="2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5" grpId="0"/>
    </p:bldLst>
  </p:timing>
</p:sld>
</file>

<file path=ppt/theme/theme1.xml><?xml version="1.0" encoding="utf-8"?>
<a:theme xmlns:a="http://schemas.openxmlformats.org/drawingml/2006/main" name="Mặt kim cương">
  <a:themeElements>
    <a:clrScheme name="Mặt kim cương">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Mặt kim cương">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ặt kim cương">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331</TotalTime>
  <Words>1226</Words>
  <Application>Microsoft Office PowerPoint</Application>
  <PresentationFormat>Custom</PresentationFormat>
  <Paragraphs>134</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Mặt kim cương</vt:lpstr>
      <vt:lpstr>       THỰC HÀNH TIẾNG VIỆT</vt:lpstr>
      <vt:lpstr>b) Loại văn bản: có nhiều cách phân loại VB như:   - Dựa vào chức năng giao tiếp có VB nghị luận, VB văn học, VB thông tin. - Dựa vào tình đa dạng của phương tiện, phương thức truyền tải thông tin có: VB thông thường, VB đa phương thức. - Dựa vào hình thức xuất hiện có: VB viết, VB nói.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ASUS PC</dc:creator>
  <cp:lastModifiedBy>TRAN MINH TUAN</cp:lastModifiedBy>
  <cp:revision>33</cp:revision>
  <dcterms:created xsi:type="dcterms:W3CDTF">2021-06-24T02:35:10Z</dcterms:created>
  <dcterms:modified xsi:type="dcterms:W3CDTF">2023-04-10T22:45:44Z</dcterms:modified>
</cp:coreProperties>
</file>